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24" r:id="rId2"/>
    <p:sldMasterId id="2147483753" r:id="rId3"/>
  </p:sldMasterIdLst>
  <p:notesMasterIdLst>
    <p:notesMasterId r:id="rId14"/>
  </p:notesMasterIdLst>
  <p:sldIdLst>
    <p:sldId id="486" r:id="rId4"/>
    <p:sldId id="490" r:id="rId5"/>
    <p:sldId id="488" r:id="rId6"/>
    <p:sldId id="503" r:id="rId7"/>
    <p:sldId id="499" r:id="rId8"/>
    <p:sldId id="715" r:id="rId9"/>
    <p:sldId id="501" r:id="rId10"/>
    <p:sldId id="505" r:id="rId11"/>
    <p:sldId id="500" r:id="rId12"/>
    <p:sldId id="489" r:id="rId13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28EDC1D9-00BB-45B8-BF4C-17CC0B947B81}">
          <p14:sldIdLst>
            <p14:sldId id="486"/>
            <p14:sldId id="490"/>
            <p14:sldId id="488"/>
            <p14:sldId id="503"/>
            <p14:sldId id="499"/>
            <p14:sldId id="715"/>
            <p14:sldId id="501"/>
            <p14:sldId id="505"/>
            <p14:sldId id="500"/>
            <p14:sldId id="4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203" userDrawn="1">
          <p15:clr>
            <a:srgbClr val="A4A3A4"/>
          </p15:clr>
        </p15:guide>
        <p15:guide id="3" orient="horz" pos="1774" userDrawn="1">
          <p15:clr>
            <a:srgbClr val="A4A3A4"/>
          </p15:clr>
        </p15:guide>
        <p15:guide id="5" orient="horz" pos="3498" userDrawn="1">
          <p15:clr>
            <a:srgbClr val="A4A3A4"/>
          </p15:clr>
        </p15:guide>
        <p15:guide id="6" orient="horz" pos="1344" userDrawn="1">
          <p15:clr>
            <a:srgbClr val="A4A3A4"/>
          </p15:clr>
        </p15:guide>
        <p15:guide id="7" pos="1164" userDrawn="1">
          <p15:clr>
            <a:srgbClr val="A4A3A4"/>
          </p15:clr>
        </p15:guide>
        <p15:guide id="9" pos="4430" userDrawn="1">
          <p15:clr>
            <a:srgbClr val="A4A3A4"/>
          </p15:clr>
        </p15:guide>
        <p15:guide id="10" pos="6539" userDrawn="1">
          <p15:clr>
            <a:srgbClr val="A4A3A4"/>
          </p15:clr>
        </p15:guide>
        <p15:guide id="11" orient="horz" pos="3997" userDrawn="1">
          <p15:clr>
            <a:srgbClr val="A4A3A4"/>
          </p15:clr>
        </p15:guide>
        <p15:guide id="1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B301B821-A1FF-4177-AEE7-76D212191A09}" styleName="Mellanmörkt format 1 - Dekorfärg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just format 3 - Dekorfärg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just format 2 - Dekorfärg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just format 1 - Dekorfärg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just format 2 - Dekorfärg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FD0F851-EC5A-4D38-B0AD-8093EC10F338}" styleName="Ljust format 1 - Dekorfärg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67" autoAdjust="0"/>
    <p:restoredTop sz="90717" autoAdjust="0"/>
  </p:normalViewPr>
  <p:slideViewPr>
    <p:cSldViewPr snapToGrid="0" showGuides="1">
      <p:cViewPr varScale="1">
        <p:scale>
          <a:sx n="118" d="100"/>
          <a:sy n="118" d="100"/>
        </p:scale>
        <p:origin x="5682" y="102"/>
      </p:cViewPr>
      <p:guideLst>
        <p:guide orient="horz" pos="2160"/>
        <p:guide pos="4203"/>
        <p:guide orient="horz" pos="1774"/>
        <p:guide orient="horz" pos="3498"/>
        <p:guide orient="horz" pos="1344"/>
        <p:guide pos="1164"/>
        <p:guide pos="4430"/>
        <p:guide pos="6539"/>
        <p:guide orient="horz" pos="399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1" d="100"/>
          <a:sy n="91" d="100"/>
        </p:scale>
        <p:origin x="-167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5EA5A-DF0F-4E0C-A2F5-DC9DD916BA51}" type="datetimeFigureOut">
              <a:rPr lang="sv-SE" smtClean="0"/>
              <a:t>2022-05-03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09258E-0FA5-4D2C-A7D7-ADBAD530FDF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21066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9258E-0FA5-4D2C-A7D7-ADBAD530FDF6}" type="slidenum">
              <a:rPr lang="sv-SE" smtClean="0"/>
              <a:t>1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499253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9258E-0FA5-4D2C-A7D7-ADBAD530FDF6}" type="slidenum">
              <a:rPr lang="sv-SE" smtClean="0"/>
              <a:t>3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68433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09258E-0FA5-4D2C-A7D7-ADBAD530FDF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0535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9258E-0FA5-4D2C-A7D7-ADBAD530FDF6}" type="slidenum">
              <a:rPr lang="sv-SE" smtClean="0"/>
              <a:t>10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1486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1">
    <p:bg bwMode="ltGray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030B309-33F2-4514-8C6C-EE8AFFD4AC3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665" y="1450869"/>
            <a:ext cx="9144000" cy="130597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ts val="5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sv-SE" dirty="0"/>
              <a:t>Presentationens</a:t>
            </a:r>
            <a:br>
              <a:rPr lang="sv-SE" dirty="0"/>
            </a:br>
            <a:r>
              <a:rPr lang="sv-SE" dirty="0"/>
              <a:t>titel skrivs här</a:t>
            </a:r>
          </a:p>
        </p:txBody>
      </p:sp>
      <p:sp>
        <p:nvSpPr>
          <p:cNvPr id="8" name="Platshållare för text 3"/>
          <p:cNvSpPr>
            <a:spLocks noGrp="1"/>
          </p:cNvSpPr>
          <p:nvPr>
            <p:ph type="body" sz="quarter" idx="10" hasCustomPrompt="1"/>
          </p:nvPr>
        </p:nvSpPr>
        <p:spPr>
          <a:xfrm>
            <a:off x="709284" y="3070842"/>
            <a:ext cx="9199562" cy="1391976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>
                <a:solidFill>
                  <a:schemeClr val="tx1"/>
                </a:solidFill>
              </a:defRPr>
            </a:lvl1pPr>
            <a:lvl2pPr marL="314325" indent="0">
              <a:buFontTx/>
              <a:buNone/>
              <a:defRPr>
                <a:solidFill>
                  <a:schemeClr val="bg1"/>
                </a:solidFill>
              </a:defRPr>
            </a:lvl2pPr>
            <a:lvl3pPr marL="590550" indent="0">
              <a:buFontTx/>
              <a:buNone/>
              <a:defRPr>
                <a:solidFill>
                  <a:schemeClr val="bg1"/>
                </a:solidFill>
              </a:defRPr>
            </a:lvl3pPr>
            <a:lvl4pPr marL="895350" indent="0">
              <a:buFontTx/>
              <a:buNone/>
              <a:defRPr>
                <a:solidFill>
                  <a:schemeClr val="bg1"/>
                </a:solidFill>
              </a:defRPr>
            </a:lvl4pPr>
            <a:lvl5pPr marL="1171575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v-SE" dirty="0"/>
              <a:t>Namn/Titel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B97EF6C3-0241-4F7E-A3D3-C3B7FAA686D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pPr/>
              <a:t>2022-05-03</a:t>
            </a:fld>
            <a:endParaRPr lang="sv-SE" dirty="0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6D2F430-F8DE-45A5-B181-A4A7ACF89B6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5EA35C09-B849-44D2-BCE6-B45EF3FCE8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460679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sida 4">
    <p:bg bwMode="ltGray"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030B309-33F2-4514-8C6C-EE8AFFD4AC3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44746" y="1296346"/>
            <a:ext cx="8515350" cy="132556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ts val="5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sv-SE" dirty="0"/>
              <a:t>Kapitelsida rubrik</a:t>
            </a:r>
          </a:p>
        </p:txBody>
      </p:sp>
      <p:sp>
        <p:nvSpPr>
          <p:cNvPr id="6" name="Platshållare för datum 5">
            <a:extLst>
              <a:ext uri="{FF2B5EF4-FFF2-40B4-BE49-F238E27FC236}">
                <a16:creationId xmlns:a16="http://schemas.microsoft.com/office/drawing/2014/main" id="{804CADD0-73A0-4C7B-BCBB-D5B2E13FB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7" name="Platshållare för sidfot 6">
            <a:extLst>
              <a:ext uri="{FF2B5EF4-FFF2-40B4-BE49-F238E27FC236}">
                <a16:creationId xmlns:a16="http://schemas.microsoft.com/office/drawing/2014/main" id="{617ECB84-F078-4004-9A3D-130B82F6F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8" name="Platshållare för bildnummer 7">
            <a:extLst>
              <a:ext uri="{FF2B5EF4-FFF2-40B4-BE49-F238E27FC236}">
                <a16:creationId xmlns:a16="http://schemas.microsoft.com/office/drawing/2014/main" id="{DAF1111B-C129-4FD7-8BC6-6A6751B5F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31169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ch punktlista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8"/>
          <p:cNvSpPr>
            <a:spLocks noGrp="1"/>
          </p:cNvSpPr>
          <p:nvPr>
            <p:ph type="body" sz="quarter" idx="14" hasCustomPrompt="1"/>
          </p:nvPr>
        </p:nvSpPr>
        <p:spPr>
          <a:xfrm>
            <a:off x="1839913" y="2825750"/>
            <a:ext cx="8526462" cy="2732088"/>
          </a:xfrm>
        </p:spPr>
        <p:txBody>
          <a:bodyPr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6" name="Platshållare för datum 5">
            <a:extLst>
              <a:ext uri="{FF2B5EF4-FFF2-40B4-BE49-F238E27FC236}">
                <a16:creationId xmlns:a16="http://schemas.microsoft.com/office/drawing/2014/main" id="{26779037-C2D2-4DF5-91AF-9A4CE1A5A56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7" name="Platshållare för sidfot 6">
            <a:extLst>
              <a:ext uri="{FF2B5EF4-FFF2-40B4-BE49-F238E27FC236}">
                <a16:creationId xmlns:a16="http://schemas.microsoft.com/office/drawing/2014/main" id="{52183EE6-945B-4E79-ABF4-2C17BF3A08A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8" name="Platshållare för bildnummer 7">
            <a:extLst>
              <a:ext uri="{FF2B5EF4-FFF2-40B4-BE49-F238E27FC236}">
                <a16:creationId xmlns:a16="http://schemas.microsoft.com/office/drawing/2014/main" id="{1763CB3D-0647-4029-9CA9-1385320B1A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9" name="Rubrik 1">
            <a:extLst>
              <a:ext uri="{FF2B5EF4-FFF2-40B4-BE49-F238E27FC236}">
                <a16:creationId xmlns:a16="http://schemas.microsoft.com/office/drawing/2014/main" id="{6D7113AC-1BDB-405C-A114-6897331380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4766" y="809450"/>
            <a:ext cx="8515350" cy="1049829"/>
          </a:xfrm>
          <a:prstGeom prst="rect">
            <a:avLst/>
          </a:prstGeom>
        </p:spPr>
        <p:txBody>
          <a:bodyPr anchor="b"/>
          <a:lstStyle>
            <a:lvl1pPr>
              <a:defRPr/>
            </a:lvl1pPr>
          </a:lstStyle>
          <a:p>
            <a:r>
              <a:rPr lang="sv-SE" dirty="0"/>
              <a:t>Rubrik</a:t>
            </a:r>
          </a:p>
        </p:txBody>
      </p:sp>
    </p:spTree>
    <p:extLst>
      <p:ext uri="{BB962C8B-B14F-4D97-AF65-F5344CB8AC3E}">
        <p14:creationId xmlns:p14="http://schemas.microsoft.com/office/powerpoint/2010/main" val="3863882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ch två punktlistor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0EFA4F-FB2C-48AE-BB85-8F87036CFC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4766" y="809450"/>
            <a:ext cx="8515350" cy="1049829"/>
          </a:xfrm>
          <a:prstGeom prst="rect">
            <a:avLst/>
          </a:prstGeom>
        </p:spPr>
        <p:txBody>
          <a:bodyPr anchor="b"/>
          <a:lstStyle>
            <a:lvl1pPr>
              <a:defRPr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10" name="Platshållare för text 8"/>
          <p:cNvSpPr>
            <a:spLocks noGrp="1"/>
          </p:cNvSpPr>
          <p:nvPr>
            <p:ph type="body" sz="quarter" idx="14" hasCustomPrompt="1"/>
          </p:nvPr>
        </p:nvSpPr>
        <p:spPr>
          <a:xfrm>
            <a:off x="1839913" y="2825750"/>
            <a:ext cx="3974400" cy="2732088"/>
          </a:xfrm>
        </p:spPr>
        <p:txBody>
          <a:bodyPr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6" name="Platshållare för datum 5">
            <a:extLst>
              <a:ext uri="{FF2B5EF4-FFF2-40B4-BE49-F238E27FC236}">
                <a16:creationId xmlns:a16="http://schemas.microsoft.com/office/drawing/2014/main" id="{26779037-C2D2-4DF5-91AF-9A4CE1A5A56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7" name="Platshållare för sidfot 6">
            <a:extLst>
              <a:ext uri="{FF2B5EF4-FFF2-40B4-BE49-F238E27FC236}">
                <a16:creationId xmlns:a16="http://schemas.microsoft.com/office/drawing/2014/main" id="{52183EE6-945B-4E79-ABF4-2C17BF3A08A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8" name="Platshållare för bildnummer 7">
            <a:extLst>
              <a:ext uri="{FF2B5EF4-FFF2-40B4-BE49-F238E27FC236}">
                <a16:creationId xmlns:a16="http://schemas.microsoft.com/office/drawing/2014/main" id="{1763CB3D-0647-4029-9CA9-1385320B1A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EF08AAD5-ECE8-4F0F-8C4D-8A72E807E2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95272" y="2825750"/>
            <a:ext cx="3974400" cy="2732088"/>
          </a:xfrm>
        </p:spPr>
        <p:txBody>
          <a:bodyPr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1566079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ubrik 1">
            <a:extLst>
              <a:ext uri="{FF2B5EF4-FFF2-40B4-BE49-F238E27FC236}">
                <a16:creationId xmlns:a16="http://schemas.microsoft.com/office/drawing/2014/main" id="{740EFA4F-FB2C-48AE-BB85-8F87036CFC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4766" y="1320076"/>
            <a:ext cx="7381121" cy="45413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14" name="Platshållare för bild 12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1878013" y="2271713"/>
            <a:ext cx="7469187" cy="3763962"/>
          </a:xfrm>
        </p:spPr>
        <p:txBody>
          <a:bodyPr tIns="1404000"/>
          <a:lstStyle>
            <a:lvl1pPr marL="0" indent="0" algn="ctr">
              <a:buFontTx/>
              <a:buNone/>
              <a:defRPr/>
            </a:lvl1pPr>
          </a:lstStyle>
          <a:p>
            <a:r>
              <a:rPr lang="sv-SE" dirty="0"/>
              <a:t>Klicka på ikonen för att lägga till en bild. </a:t>
            </a:r>
            <a:br>
              <a:rPr lang="sv-SE" dirty="0"/>
            </a:br>
            <a:r>
              <a:rPr lang="sv-SE" dirty="0"/>
              <a:t>Bildproportioner 784px * 395px vid 72ppi.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3491BE33-8CE1-48D7-84D5-C2D368957C3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7D6D43A4-5C9F-40A3-BE15-180DC7BA7B8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6FAE2253-B4EE-442B-94FF-CE1BF15369A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815891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ubrik 1">
            <a:extLst>
              <a:ext uri="{FF2B5EF4-FFF2-40B4-BE49-F238E27FC236}">
                <a16:creationId xmlns:a16="http://schemas.microsoft.com/office/drawing/2014/main" id="{740EFA4F-FB2C-48AE-BB85-8F87036CFC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4766" y="1320076"/>
            <a:ext cx="7381121" cy="45413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14" name="Platshållare för bild 12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1878013" y="2271713"/>
            <a:ext cx="7469187" cy="3763962"/>
          </a:xfrm>
        </p:spPr>
        <p:txBody>
          <a:bodyPr tIns="1404000"/>
          <a:lstStyle>
            <a:lvl1pPr marL="0" indent="0" algn="ctr">
              <a:buFontTx/>
              <a:buNone/>
              <a:defRPr/>
            </a:lvl1pPr>
          </a:lstStyle>
          <a:p>
            <a:r>
              <a:rPr lang="sv-SE" dirty="0"/>
              <a:t>Klicka på ikonen för att lägga till en bild.</a:t>
            </a:r>
            <a:br>
              <a:rPr lang="sv-SE" dirty="0"/>
            </a:br>
            <a:r>
              <a:rPr lang="sv-SE" dirty="0"/>
              <a:t>Bildproportioner 784px * 395px vid 72ppi.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AFF42CA9-A248-4E47-8F2D-B72B7CA16C5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78014" y="6035674"/>
            <a:ext cx="7469186" cy="340763"/>
          </a:xfrm>
        </p:spPr>
        <p:txBody>
          <a:bodyPr anchor="b"/>
          <a:lstStyle>
            <a:lvl1pPr marL="0" indent="0">
              <a:buNone/>
              <a:defRPr sz="1500"/>
            </a:lvl1pPr>
            <a:lvl2pPr marL="314325" indent="0">
              <a:buNone/>
              <a:defRPr sz="1500"/>
            </a:lvl2pPr>
            <a:lvl3pPr marL="590550" indent="0">
              <a:buNone/>
              <a:defRPr sz="1500"/>
            </a:lvl3pPr>
            <a:lvl4pPr marL="895350" indent="0">
              <a:buNone/>
              <a:defRPr sz="1500"/>
            </a:lvl4pPr>
            <a:lvl5pPr marL="1171575" indent="0">
              <a:buNone/>
              <a:defRPr sz="1500"/>
            </a:lvl5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datum 5">
            <a:extLst>
              <a:ext uri="{FF2B5EF4-FFF2-40B4-BE49-F238E27FC236}">
                <a16:creationId xmlns:a16="http://schemas.microsoft.com/office/drawing/2014/main" id="{0C70B065-F0A6-4E4F-B3E2-1576C189F508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9773986" y="6117397"/>
            <a:ext cx="1080000" cy="360000"/>
          </a:xfrm>
        </p:spPr>
        <p:txBody>
          <a:bodyPr/>
          <a:lstStyle>
            <a:lvl1pPr algn="r">
              <a:defRPr/>
            </a:lvl1pPr>
          </a:lstStyle>
          <a:p>
            <a:fld id="{DD6FA40D-1A6B-47F3-AD8F-738E56F60A5B}" type="datetime1">
              <a:rPr lang="sv-SE" smtClean="0"/>
              <a:pPr/>
              <a:t>2022-05-03</a:t>
            </a:fld>
            <a:endParaRPr lang="sv-SE" dirty="0"/>
          </a:p>
        </p:txBody>
      </p:sp>
      <p:sp>
        <p:nvSpPr>
          <p:cNvPr id="7" name="Platshållare för sidfot 6">
            <a:extLst>
              <a:ext uri="{FF2B5EF4-FFF2-40B4-BE49-F238E27FC236}">
                <a16:creationId xmlns:a16="http://schemas.microsoft.com/office/drawing/2014/main" id="{E1F696BB-671D-4C01-A4ED-C0F49226E9E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9773986" y="5553075"/>
            <a:ext cx="1699670" cy="564321"/>
          </a:xfrm>
        </p:spPr>
        <p:txBody>
          <a:bodyPr anchor="b"/>
          <a:lstStyle/>
          <a:p>
            <a:endParaRPr lang="sv-SE" dirty="0"/>
          </a:p>
        </p:txBody>
      </p:sp>
      <p:sp>
        <p:nvSpPr>
          <p:cNvPr id="8" name="Platshållare för bildnummer 7">
            <a:extLst>
              <a:ext uri="{FF2B5EF4-FFF2-40B4-BE49-F238E27FC236}">
                <a16:creationId xmlns:a16="http://schemas.microsoft.com/office/drawing/2014/main" id="{F76102CB-A850-4B25-9224-1BCEEAE6593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7454197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eller tabell extra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ubrik 1">
            <a:extLst>
              <a:ext uri="{FF2B5EF4-FFF2-40B4-BE49-F238E27FC236}">
                <a16:creationId xmlns:a16="http://schemas.microsoft.com/office/drawing/2014/main" id="{740EFA4F-FB2C-48AE-BB85-8F87036CFC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4766" y="1320076"/>
            <a:ext cx="7381121" cy="45413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83EAC75F-FBB4-413E-A01F-6F9A0DC2452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44766" y="2261665"/>
            <a:ext cx="7469186" cy="3763963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sv-SE" dirty="0"/>
          </a:p>
        </p:txBody>
      </p:sp>
      <p:sp>
        <p:nvSpPr>
          <p:cNvPr id="6" name="Platshållare för datum 5">
            <a:extLst>
              <a:ext uri="{FF2B5EF4-FFF2-40B4-BE49-F238E27FC236}">
                <a16:creationId xmlns:a16="http://schemas.microsoft.com/office/drawing/2014/main" id="{3989E3DB-83E0-4515-8510-243A1E88E00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7" name="Platshållare för sidfot 6">
            <a:extLst>
              <a:ext uri="{FF2B5EF4-FFF2-40B4-BE49-F238E27FC236}">
                <a16:creationId xmlns:a16="http://schemas.microsoft.com/office/drawing/2014/main" id="{EA855963-D840-4C32-8AB9-867DCE0360D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8" name="Platshållare för bildnummer 7">
            <a:extLst>
              <a:ext uri="{FF2B5EF4-FFF2-40B4-BE49-F238E27FC236}">
                <a16:creationId xmlns:a16="http://schemas.microsoft.com/office/drawing/2014/main" id="{3A453E32-1A78-49A1-9571-4F0077D4C1B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038480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eller tabell extra rubrik och kä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ubrik 1">
            <a:extLst>
              <a:ext uri="{FF2B5EF4-FFF2-40B4-BE49-F238E27FC236}">
                <a16:creationId xmlns:a16="http://schemas.microsoft.com/office/drawing/2014/main" id="{740EFA4F-FB2C-48AE-BB85-8F87036CFC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4766" y="1320076"/>
            <a:ext cx="7381121" cy="45413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83EAC75F-FBB4-413E-A01F-6F9A0DC2452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44766" y="2404872"/>
            <a:ext cx="7469186" cy="3620756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sv-SE" dirty="0"/>
          </a:p>
        </p:txBody>
      </p:sp>
      <p:sp>
        <p:nvSpPr>
          <p:cNvPr id="6" name="Platshållare för datum 5">
            <a:extLst>
              <a:ext uri="{FF2B5EF4-FFF2-40B4-BE49-F238E27FC236}">
                <a16:creationId xmlns:a16="http://schemas.microsoft.com/office/drawing/2014/main" id="{3989E3DB-83E0-4515-8510-243A1E88E00E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773986" y="6117397"/>
            <a:ext cx="1080000" cy="360000"/>
          </a:xfrm>
        </p:spPr>
        <p:txBody>
          <a:bodyPr/>
          <a:lstStyle>
            <a:lvl1pPr algn="r">
              <a:defRPr/>
            </a:lvl1pPr>
          </a:lstStyle>
          <a:p>
            <a:fld id="{DD6FA40D-1A6B-47F3-AD8F-738E56F60A5B}" type="datetime1">
              <a:rPr lang="sv-SE" smtClean="0"/>
              <a:pPr/>
              <a:t>2022-05-03</a:t>
            </a:fld>
            <a:endParaRPr lang="sv-SE" dirty="0"/>
          </a:p>
        </p:txBody>
      </p:sp>
      <p:sp>
        <p:nvSpPr>
          <p:cNvPr id="7" name="Platshållare för sidfot 6">
            <a:extLst>
              <a:ext uri="{FF2B5EF4-FFF2-40B4-BE49-F238E27FC236}">
                <a16:creationId xmlns:a16="http://schemas.microsoft.com/office/drawing/2014/main" id="{EA855963-D840-4C32-8AB9-867DCE0360D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9773986" y="5553075"/>
            <a:ext cx="1699670" cy="564321"/>
          </a:xfrm>
        </p:spPr>
        <p:txBody>
          <a:bodyPr/>
          <a:lstStyle/>
          <a:p>
            <a:endParaRPr lang="sv-SE" dirty="0"/>
          </a:p>
        </p:txBody>
      </p:sp>
      <p:sp>
        <p:nvSpPr>
          <p:cNvPr id="8" name="Platshållare för bildnummer 7">
            <a:extLst>
              <a:ext uri="{FF2B5EF4-FFF2-40B4-BE49-F238E27FC236}">
                <a16:creationId xmlns:a16="http://schemas.microsoft.com/office/drawing/2014/main" id="{3A453E32-1A78-49A1-9571-4F0077D4C1B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00C87DAA-BC48-4362-8F30-F223189C9B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44766" y="6035674"/>
            <a:ext cx="7469186" cy="340763"/>
          </a:xfrm>
        </p:spPr>
        <p:txBody>
          <a:bodyPr anchor="b"/>
          <a:lstStyle>
            <a:lvl1pPr marL="0" indent="0">
              <a:buNone/>
              <a:defRPr sz="1500"/>
            </a:lvl1pPr>
            <a:lvl2pPr marL="314325" indent="0">
              <a:buNone/>
              <a:defRPr/>
            </a:lvl2pPr>
            <a:lvl3pPr marL="590550" indent="0">
              <a:buNone/>
              <a:defRPr/>
            </a:lvl3pPr>
            <a:lvl4pPr marL="895350" indent="0">
              <a:buNone/>
              <a:defRPr/>
            </a:lvl4pPr>
            <a:lvl5pPr marL="1171575" indent="0">
              <a:buNone/>
              <a:defRPr/>
            </a:lvl5pPr>
          </a:lstStyle>
          <a:p>
            <a:pPr lvl="0"/>
            <a:r>
              <a:rPr lang="sv-SE" dirty="0"/>
              <a:t>Källa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570A2D51-0826-4AE1-8C91-9D544F4576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44766" y="1792837"/>
            <a:ext cx="7381121" cy="340763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sv-SE" dirty="0"/>
              <a:t>Underrubrik</a:t>
            </a:r>
          </a:p>
        </p:txBody>
      </p:sp>
    </p:spTree>
    <p:extLst>
      <p:ext uri="{BB962C8B-B14F-4D97-AF65-F5344CB8AC3E}">
        <p14:creationId xmlns:p14="http://schemas.microsoft.com/office/powerpoint/2010/main" val="1846484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punktlista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ubrik 1">
            <a:extLst>
              <a:ext uri="{FF2B5EF4-FFF2-40B4-BE49-F238E27FC236}">
                <a16:creationId xmlns:a16="http://schemas.microsoft.com/office/drawing/2014/main" id="{740EFA4F-FB2C-48AE-BB85-8F87036CFC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4766" y="1320075"/>
            <a:ext cx="4827497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18" name="Platshållare för text 8"/>
          <p:cNvSpPr>
            <a:spLocks noGrp="1"/>
          </p:cNvSpPr>
          <p:nvPr>
            <p:ph type="body" sz="quarter" idx="14" hasCustomPrompt="1"/>
          </p:nvPr>
        </p:nvSpPr>
        <p:spPr>
          <a:xfrm>
            <a:off x="1839914" y="2825750"/>
            <a:ext cx="4832350" cy="2732088"/>
          </a:xfrm>
        </p:spPr>
        <p:txBody>
          <a:bodyPr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14" name="Platshållare för bild 12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7053263" y="0"/>
            <a:ext cx="5138737" cy="6858000"/>
          </a:xfrm>
        </p:spPr>
        <p:txBody>
          <a:bodyPr tIns="1404000"/>
          <a:lstStyle>
            <a:lvl1pPr marL="0" indent="0" algn="ctr">
              <a:buFontTx/>
              <a:buNone/>
              <a:defRPr/>
            </a:lvl1pPr>
          </a:lstStyle>
          <a:p>
            <a:r>
              <a:rPr lang="sv-SE" dirty="0"/>
              <a:t>Klicka på ikonen för att lägga till en bild.</a:t>
            </a:r>
            <a:br>
              <a:rPr lang="sv-SE" dirty="0"/>
            </a:br>
            <a:r>
              <a:rPr lang="sv-SE" dirty="0"/>
              <a:t>Bildproportioner 539px * 720px vid 72ppi.</a:t>
            </a:r>
            <a:br>
              <a:rPr lang="sv-SE" dirty="0"/>
            </a:br>
            <a:endParaRPr lang="sv-SE" dirty="0"/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068D4A83-B3A9-47F9-AEC8-0F26771B20E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85E2E8D8-208D-4501-A386-DA031D53F6A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38600" y="6117397"/>
            <a:ext cx="3014663" cy="360000"/>
          </a:xfrm>
        </p:spPr>
        <p:txBody>
          <a:bodyPr/>
          <a:lstStyle/>
          <a:p>
            <a:endParaRPr lang="sv-SE" dirty="0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16747845-D6D0-4EDC-ACA9-1F8597A93EA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949319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punktlista och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ubrik 1">
            <a:extLst>
              <a:ext uri="{FF2B5EF4-FFF2-40B4-BE49-F238E27FC236}">
                <a16:creationId xmlns:a16="http://schemas.microsoft.com/office/drawing/2014/main" id="{740EFA4F-FB2C-48AE-BB85-8F87036CFC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4767" y="1320075"/>
            <a:ext cx="4827496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18" name="Platshållare för text 8"/>
          <p:cNvSpPr>
            <a:spLocks noGrp="1"/>
          </p:cNvSpPr>
          <p:nvPr>
            <p:ph type="body" sz="quarter" idx="14" hasCustomPrompt="1"/>
          </p:nvPr>
        </p:nvSpPr>
        <p:spPr>
          <a:xfrm>
            <a:off x="1839913" y="2825750"/>
            <a:ext cx="4827495" cy="2732088"/>
          </a:xfrm>
        </p:spPr>
        <p:txBody>
          <a:bodyPr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14" name="Platshållare för bild 12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7053264" y="0"/>
            <a:ext cx="5138738" cy="3391644"/>
          </a:xfrm>
        </p:spPr>
        <p:txBody>
          <a:bodyPr tIns="1404000"/>
          <a:lstStyle>
            <a:lvl1pPr marL="0" indent="0" algn="ctr">
              <a:buFontTx/>
              <a:buNone/>
              <a:defRPr/>
            </a:lvl1pPr>
          </a:lstStyle>
          <a:p>
            <a:r>
              <a:rPr lang="sv-SE" dirty="0"/>
              <a:t>Klicka på ikonen för att lägga till en bild.</a:t>
            </a:r>
            <a:br>
              <a:rPr lang="sv-SE" dirty="0"/>
            </a:br>
            <a:r>
              <a:rPr lang="sv-SE" dirty="0"/>
              <a:t>Bildproportioner 539px * 356px vid 72ppi.</a:t>
            </a:r>
            <a:br>
              <a:rPr lang="sv-SE" dirty="0"/>
            </a:br>
            <a:endParaRPr lang="sv-SE" dirty="0"/>
          </a:p>
        </p:txBody>
      </p:sp>
      <p:sp>
        <p:nvSpPr>
          <p:cNvPr id="5" name="Platshållare för bild 12">
            <a:extLst>
              <a:ext uri="{FF2B5EF4-FFF2-40B4-BE49-F238E27FC236}">
                <a16:creationId xmlns:a16="http://schemas.microsoft.com/office/drawing/2014/main" id="{4A40CD9A-E033-4BE9-86A7-2E87E746EE2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auto">
          <a:xfrm>
            <a:off x="7053264" y="3466356"/>
            <a:ext cx="5138738" cy="3391644"/>
          </a:xfrm>
        </p:spPr>
        <p:txBody>
          <a:bodyPr tIns="1404000"/>
          <a:lstStyle>
            <a:lvl1pPr marL="0" indent="0" algn="ctr">
              <a:buFontTx/>
              <a:buNone/>
              <a:defRPr/>
            </a:lvl1pPr>
          </a:lstStyle>
          <a:p>
            <a:r>
              <a:rPr lang="sv-SE" dirty="0"/>
              <a:t>Klicka på ikonen för att lägga till en bild.</a:t>
            </a:r>
            <a:br>
              <a:rPr lang="sv-SE" dirty="0"/>
            </a:br>
            <a:r>
              <a:rPr lang="sv-SE" dirty="0"/>
              <a:t>Bildproportioner 539px * 356px vid 72ppi.</a:t>
            </a:r>
          </a:p>
        </p:txBody>
      </p:sp>
      <p:sp>
        <p:nvSpPr>
          <p:cNvPr id="6" name="Platshållare för datum 5">
            <a:extLst>
              <a:ext uri="{FF2B5EF4-FFF2-40B4-BE49-F238E27FC236}">
                <a16:creationId xmlns:a16="http://schemas.microsoft.com/office/drawing/2014/main" id="{23C45604-70F1-4192-8754-B85F344D5578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7" name="Platshållare för sidfot 6">
            <a:extLst>
              <a:ext uri="{FF2B5EF4-FFF2-40B4-BE49-F238E27FC236}">
                <a16:creationId xmlns:a16="http://schemas.microsoft.com/office/drawing/2014/main" id="{0EAEC080-BBF3-4997-ABC5-7E13A491D6A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4038600" y="6117397"/>
            <a:ext cx="3014663" cy="360000"/>
          </a:xfrm>
        </p:spPr>
        <p:txBody>
          <a:bodyPr/>
          <a:lstStyle/>
          <a:p>
            <a:endParaRPr lang="sv-SE" dirty="0"/>
          </a:p>
        </p:txBody>
      </p:sp>
      <p:sp>
        <p:nvSpPr>
          <p:cNvPr id="8" name="Platshållare för bildnummer 7">
            <a:extLst>
              <a:ext uri="{FF2B5EF4-FFF2-40B4-BE49-F238E27FC236}">
                <a16:creationId xmlns:a16="http://schemas.microsoft.com/office/drawing/2014/main" id="{C12D284C-484E-4F86-9D30-9628043E7E8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4428985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punktlista och 1 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ubrik 1">
            <a:extLst>
              <a:ext uri="{FF2B5EF4-FFF2-40B4-BE49-F238E27FC236}">
                <a16:creationId xmlns:a16="http://schemas.microsoft.com/office/drawing/2014/main" id="{740EFA4F-FB2C-48AE-BB85-8F87036CFC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4766" y="1320075"/>
            <a:ext cx="4827497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18" name="Platshållare för text 8"/>
          <p:cNvSpPr>
            <a:spLocks noGrp="1"/>
          </p:cNvSpPr>
          <p:nvPr>
            <p:ph type="body" sz="quarter" idx="14" hasCustomPrompt="1"/>
          </p:nvPr>
        </p:nvSpPr>
        <p:spPr>
          <a:xfrm>
            <a:off x="1839914" y="2825750"/>
            <a:ext cx="4827498" cy="2732088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quarter" idx="15" hasCustomPrompt="1"/>
          </p:nvPr>
        </p:nvSpPr>
        <p:spPr>
          <a:xfrm>
            <a:off x="7818438" y="0"/>
            <a:ext cx="4373562" cy="6858000"/>
          </a:xfrm>
        </p:spPr>
        <p:txBody>
          <a:bodyPr tIns="324000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sv-SE" dirty="0"/>
              <a:t>Klicka på ikonerna tabell, diagram eller smart-art för att infoga dessa (obs använd inte bildikonerna i denna layoutsida).</a:t>
            </a:r>
          </a:p>
        </p:txBody>
      </p:sp>
      <p:sp>
        <p:nvSpPr>
          <p:cNvPr id="6" name="Platshållare för datum 5">
            <a:extLst>
              <a:ext uri="{FF2B5EF4-FFF2-40B4-BE49-F238E27FC236}">
                <a16:creationId xmlns:a16="http://schemas.microsoft.com/office/drawing/2014/main" id="{204DB241-ED8F-4CAE-BE76-F6AEF56DB7F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7" name="Platshållare för sidfot 6">
            <a:extLst>
              <a:ext uri="{FF2B5EF4-FFF2-40B4-BE49-F238E27FC236}">
                <a16:creationId xmlns:a16="http://schemas.microsoft.com/office/drawing/2014/main" id="{359699CE-BF37-477B-8A6D-B356D1C9BE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4038600" y="6117397"/>
            <a:ext cx="3779838" cy="360000"/>
          </a:xfrm>
        </p:spPr>
        <p:txBody>
          <a:bodyPr/>
          <a:lstStyle/>
          <a:p>
            <a:endParaRPr lang="sv-SE" dirty="0"/>
          </a:p>
        </p:txBody>
      </p:sp>
      <p:sp>
        <p:nvSpPr>
          <p:cNvPr id="8" name="Platshållare för bildnummer 7">
            <a:extLst>
              <a:ext uri="{FF2B5EF4-FFF2-40B4-BE49-F238E27FC236}">
                <a16:creationId xmlns:a16="http://schemas.microsoft.com/office/drawing/2014/main" id="{A0C3CBC0-296D-4891-BAF0-3B5301CA19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47447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2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030B309-33F2-4514-8C6C-EE8AFFD4AC3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665" y="1450869"/>
            <a:ext cx="9144000" cy="130597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ts val="5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sv-SE" dirty="0"/>
              <a:t>Presentationens</a:t>
            </a:r>
            <a:br>
              <a:rPr lang="sv-SE" dirty="0"/>
            </a:br>
            <a:r>
              <a:rPr lang="sv-SE" dirty="0"/>
              <a:t>titel skrivs här</a:t>
            </a:r>
          </a:p>
        </p:txBody>
      </p:sp>
      <p:sp>
        <p:nvSpPr>
          <p:cNvPr id="8" name="Platshållare för text 3"/>
          <p:cNvSpPr>
            <a:spLocks noGrp="1"/>
          </p:cNvSpPr>
          <p:nvPr>
            <p:ph type="body" sz="quarter" idx="10" hasCustomPrompt="1"/>
          </p:nvPr>
        </p:nvSpPr>
        <p:spPr>
          <a:xfrm>
            <a:off x="709284" y="3070842"/>
            <a:ext cx="9199562" cy="1391976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>
                <a:solidFill>
                  <a:schemeClr val="tx1"/>
                </a:solidFill>
              </a:defRPr>
            </a:lvl1pPr>
            <a:lvl2pPr marL="314325" indent="0">
              <a:buFontTx/>
              <a:buNone/>
              <a:defRPr>
                <a:solidFill>
                  <a:schemeClr val="bg1"/>
                </a:solidFill>
              </a:defRPr>
            </a:lvl2pPr>
            <a:lvl3pPr marL="590550" indent="0">
              <a:buFontTx/>
              <a:buNone/>
              <a:defRPr>
                <a:solidFill>
                  <a:schemeClr val="bg1"/>
                </a:solidFill>
              </a:defRPr>
            </a:lvl3pPr>
            <a:lvl4pPr marL="895350" indent="0">
              <a:buFontTx/>
              <a:buNone/>
              <a:defRPr>
                <a:solidFill>
                  <a:schemeClr val="bg1"/>
                </a:solidFill>
              </a:defRPr>
            </a:lvl4pPr>
            <a:lvl5pPr marL="1171575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v-SE" dirty="0"/>
              <a:t>Namn/Titel</a:t>
            </a:r>
          </a:p>
        </p:txBody>
      </p:sp>
      <p:sp>
        <p:nvSpPr>
          <p:cNvPr id="6" name="Platshållare för datum 5">
            <a:extLst>
              <a:ext uri="{FF2B5EF4-FFF2-40B4-BE49-F238E27FC236}">
                <a16:creationId xmlns:a16="http://schemas.microsoft.com/office/drawing/2014/main" id="{00646A6B-14CF-4F46-A30C-431AA535D2B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7" name="Platshållare för sidfot 6">
            <a:extLst>
              <a:ext uri="{FF2B5EF4-FFF2-40B4-BE49-F238E27FC236}">
                <a16:creationId xmlns:a16="http://schemas.microsoft.com/office/drawing/2014/main" id="{358152AF-30D5-4C5F-9CB4-844D04B190E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6FF4F668-E35B-4A49-A79B-1D4C96C240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53681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punktlista och 2 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ubrik 1">
            <a:extLst>
              <a:ext uri="{FF2B5EF4-FFF2-40B4-BE49-F238E27FC236}">
                <a16:creationId xmlns:a16="http://schemas.microsoft.com/office/drawing/2014/main" id="{740EFA4F-FB2C-48AE-BB85-8F87036CFC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4766" y="1320075"/>
            <a:ext cx="4827497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18" name="Platshållare för text 8"/>
          <p:cNvSpPr>
            <a:spLocks noGrp="1"/>
          </p:cNvSpPr>
          <p:nvPr>
            <p:ph type="body" sz="quarter" idx="14" hasCustomPrompt="1"/>
          </p:nvPr>
        </p:nvSpPr>
        <p:spPr>
          <a:xfrm>
            <a:off x="1839914" y="2825750"/>
            <a:ext cx="4827498" cy="2732088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quarter" idx="15" hasCustomPrompt="1"/>
          </p:nvPr>
        </p:nvSpPr>
        <p:spPr>
          <a:xfrm>
            <a:off x="7818438" y="0"/>
            <a:ext cx="4373562" cy="3425825"/>
          </a:xfrm>
        </p:spPr>
        <p:txBody>
          <a:bodyPr tIns="324000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sv-SE" dirty="0"/>
              <a:t>Klicka på ikonerna tabell, diagram eller smart-art för att infoga dessa (obs använd inte bildikonerna i denna layoutsida).</a:t>
            </a:r>
          </a:p>
        </p:txBody>
      </p:sp>
      <p:sp>
        <p:nvSpPr>
          <p:cNvPr id="11" name="Platshållare för innehåll 2"/>
          <p:cNvSpPr>
            <a:spLocks noGrp="1"/>
          </p:cNvSpPr>
          <p:nvPr>
            <p:ph sz="quarter" idx="16" hasCustomPrompt="1"/>
          </p:nvPr>
        </p:nvSpPr>
        <p:spPr>
          <a:xfrm>
            <a:off x="7818438" y="3429000"/>
            <a:ext cx="4373562" cy="3425825"/>
          </a:xfrm>
        </p:spPr>
        <p:txBody>
          <a:bodyPr tIns="324000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sv-SE" dirty="0"/>
              <a:t>Klicka på ikonerna tabell, diagram eller smart-art för att infoga dessa (obs använd inte bildikonerna i denna layoutsida).</a:t>
            </a:r>
          </a:p>
        </p:txBody>
      </p:sp>
      <p:sp>
        <p:nvSpPr>
          <p:cNvPr id="6" name="Platshållare för datum 5">
            <a:extLst>
              <a:ext uri="{FF2B5EF4-FFF2-40B4-BE49-F238E27FC236}">
                <a16:creationId xmlns:a16="http://schemas.microsoft.com/office/drawing/2014/main" id="{204DB241-ED8F-4CAE-BE76-F6AEF56DB7F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7" name="Platshållare för sidfot 6">
            <a:extLst>
              <a:ext uri="{FF2B5EF4-FFF2-40B4-BE49-F238E27FC236}">
                <a16:creationId xmlns:a16="http://schemas.microsoft.com/office/drawing/2014/main" id="{359699CE-BF37-477B-8A6D-B356D1C9BE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4038600" y="6117397"/>
            <a:ext cx="3779838" cy="360000"/>
          </a:xfrm>
        </p:spPr>
        <p:txBody>
          <a:bodyPr/>
          <a:lstStyle/>
          <a:p>
            <a:endParaRPr lang="sv-SE" dirty="0"/>
          </a:p>
        </p:txBody>
      </p:sp>
      <p:sp>
        <p:nvSpPr>
          <p:cNvPr id="8" name="Platshållare för bildnummer 7">
            <a:extLst>
              <a:ext uri="{FF2B5EF4-FFF2-40B4-BE49-F238E27FC236}">
                <a16:creationId xmlns:a16="http://schemas.microsoft.com/office/drawing/2014/main" id="{A0C3CBC0-296D-4891-BAF0-3B5301CA19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459127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lsida bild, bildtext vit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tshållare för bild 14">
            <a:extLst>
              <a:ext uri="{FF2B5EF4-FFF2-40B4-BE49-F238E27FC236}">
                <a16:creationId xmlns:a16="http://schemas.microsoft.com/office/drawing/2014/main" id="{9BE631BD-1ABE-42B5-8533-131CF7886D7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1999" cy="6858000"/>
          </a:xfrm>
          <a:custGeom>
            <a:avLst/>
            <a:gdLst>
              <a:gd name="connsiteX0" fmla="*/ 1180986 w 12191999"/>
              <a:gd name="connsiteY0" fmla="*/ 6085752 h 6858000"/>
              <a:gd name="connsiteX1" fmla="*/ 1192856 w 12191999"/>
              <a:gd name="connsiteY1" fmla="*/ 6085752 h 6858000"/>
              <a:gd name="connsiteX2" fmla="*/ 1216799 w 12191999"/>
              <a:gd name="connsiteY2" fmla="*/ 6109695 h 6858000"/>
              <a:gd name="connsiteX3" fmla="*/ 1216799 w 12191999"/>
              <a:gd name="connsiteY3" fmla="*/ 6270106 h 6858000"/>
              <a:gd name="connsiteX4" fmla="*/ 1192856 w 12191999"/>
              <a:gd name="connsiteY4" fmla="*/ 6294049 h 6858000"/>
              <a:gd name="connsiteX5" fmla="*/ 1180986 w 12191999"/>
              <a:gd name="connsiteY5" fmla="*/ 6294049 h 6858000"/>
              <a:gd name="connsiteX6" fmla="*/ 1178612 w 12191999"/>
              <a:gd name="connsiteY6" fmla="*/ 6291675 h 6858000"/>
              <a:gd name="connsiteX7" fmla="*/ 1178612 w 12191999"/>
              <a:gd name="connsiteY7" fmla="*/ 6088194 h 6858000"/>
              <a:gd name="connsiteX8" fmla="*/ 1180986 w 12191999"/>
              <a:gd name="connsiteY8" fmla="*/ 6085820 h 6858000"/>
              <a:gd name="connsiteX9" fmla="*/ 1180986 w 12191999"/>
              <a:gd name="connsiteY9" fmla="*/ 5862737 h 6858000"/>
              <a:gd name="connsiteX10" fmla="*/ 1190821 w 12191999"/>
              <a:gd name="connsiteY10" fmla="*/ 5862737 h 6858000"/>
              <a:gd name="connsiteX11" fmla="*/ 1214764 w 12191999"/>
              <a:gd name="connsiteY11" fmla="*/ 5886680 h 6858000"/>
              <a:gd name="connsiteX12" fmla="*/ 1214764 w 12191999"/>
              <a:gd name="connsiteY12" fmla="*/ 6009311 h 6858000"/>
              <a:gd name="connsiteX13" fmla="*/ 1190821 w 12191999"/>
              <a:gd name="connsiteY13" fmla="*/ 6033254 h 6858000"/>
              <a:gd name="connsiteX14" fmla="*/ 1180986 w 12191999"/>
              <a:gd name="connsiteY14" fmla="*/ 6033254 h 6858000"/>
              <a:gd name="connsiteX15" fmla="*/ 1178612 w 12191999"/>
              <a:gd name="connsiteY15" fmla="*/ 6030880 h 6858000"/>
              <a:gd name="connsiteX16" fmla="*/ 1178612 w 12191999"/>
              <a:gd name="connsiteY16" fmla="*/ 5865179 h 6858000"/>
              <a:gd name="connsiteX17" fmla="*/ 1180986 w 12191999"/>
              <a:gd name="connsiteY17" fmla="*/ 5862805 h 6858000"/>
              <a:gd name="connsiteX18" fmla="*/ 1110921 w 12191999"/>
              <a:gd name="connsiteY18" fmla="*/ 5810782 h 6858000"/>
              <a:gd name="connsiteX19" fmla="*/ 1108547 w 12191999"/>
              <a:gd name="connsiteY19" fmla="*/ 5813156 h 6858000"/>
              <a:gd name="connsiteX20" fmla="*/ 1108547 w 12191999"/>
              <a:gd name="connsiteY20" fmla="*/ 6341528 h 6858000"/>
              <a:gd name="connsiteX21" fmla="*/ 1110921 w 12191999"/>
              <a:gd name="connsiteY21" fmla="*/ 6343902 h 6858000"/>
              <a:gd name="connsiteX22" fmla="*/ 1219987 w 12191999"/>
              <a:gd name="connsiteY22" fmla="*/ 6343902 h 6858000"/>
              <a:gd name="connsiteX23" fmla="*/ 1285982 w 12191999"/>
              <a:gd name="connsiteY23" fmla="*/ 6277906 h 6858000"/>
              <a:gd name="connsiteX24" fmla="*/ 1285982 w 12191999"/>
              <a:gd name="connsiteY24" fmla="*/ 6117631 h 6858000"/>
              <a:gd name="connsiteX25" fmla="*/ 1240199 w 12191999"/>
              <a:gd name="connsiteY25" fmla="*/ 6054891 h 6858000"/>
              <a:gd name="connsiteX26" fmla="*/ 1240199 w 12191999"/>
              <a:gd name="connsiteY26" fmla="*/ 6053331 h 6858000"/>
              <a:gd name="connsiteX27" fmla="*/ 1285982 w 12191999"/>
              <a:gd name="connsiteY27" fmla="*/ 5990591 h 6858000"/>
              <a:gd name="connsiteX28" fmla="*/ 1285982 w 12191999"/>
              <a:gd name="connsiteY28" fmla="*/ 5885595 h 6858000"/>
              <a:gd name="connsiteX29" fmla="*/ 1211169 w 12191999"/>
              <a:gd name="connsiteY29" fmla="*/ 5810782 h 6858000"/>
              <a:gd name="connsiteX30" fmla="*/ 1110921 w 12191999"/>
              <a:gd name="connsiteY30" fmla="*/ 5810782 h 6858000"/>
              <a:gd name="connsiteX31" fmla="*/ 811127 w 12191999"/>
              <a:gd name="connsiteY31" fmla="*/ 5805356 h 6858000"/>
              <a:gd name="connsiteX32" fmla="*/ 721256 w 12191999"/>
              <a:gd name="connsiteY32" fmla="*/ 5874879 h 6858000"/>
              <a:gd name="connsiteX33" fmla="*/ 724851 w 12191999"/>
              <a:gd name="connsiteY33" fmla="*/ 5978857 h 6858000"/>
              <a:gd name="connsiteX34" fmla="*/ 789422 w 12191999"/>
              <a:gd name="connsiteY34" fmla="*/ 6094774 h 6858000"/>
              <a:gd name="connsiteX35" fmla="*/ 831000 w 12191999"/>
              <a:gd name="connsiteY35" fmla="*/ 6189257 h 6858000"/>
              <a:gd name="connsiteX36" fmla="*/ 831000 w 12191999"/>
              <a:gd name="connsiteY36" fmla="*/ 6281027 h 6858000"/>
              <a:gd name="connsiteX37" fmla="*/ 811127 w 12191999"/>
              <a:gd name="connsiteY37" fmla="*/ 6300900 h 6858000"/>
              <a:gd name="connsiteX38" fmla="*/ 791254 w 12191999"/>
              <a:gd name="connsiteY38" fmla="*/ 6281027 h 6858000"/>
              <a:gd name="connsiteX39" fmla="*/ 791254 w 12191999"/>
              <a:gd name="connsiteY39" fmla="*/ 6140421 h 6858000"/>
              <a:gd name="connsiteX40" fmla="*/ 788676 w 12191999"/>
              <a:gd name="connsiteY40" fmla="*/ 6138047 h 6858000"/>
              <a:gd name="connsiteX41" fmla="*/ 723562 w 12191999"/>
              <a:gd name="connsiteY41" fmla="*/ 6138047 h 6858000"/>
              <a:gd name="connsiteX42" fmla="*/ 721188 w 12191999"/>
              <a:gd name="connsiteY42" fmla="*/ 6140421 h 6858000"/>
              <a:gd name="connsiteX43" fmla="*/ 721188 w 12191999"/>
              <a:gd name="connsiteY43" fmla="*/ 6285232 h 6858000"/>
              <a:gd name="connsiteX44" fmla="*/ 811059 w 12191999"/>
              <a:gd name="connsiteY44" fmla="*/ 6354755 h 6858000"/>
              <a:gd name="connsiteX45" fmla="*/ 900930 w 12191999"/>
              <a:gd name="connsiteY45" fmla="*/ 6285232 h 6858000"/>
              <a:gd name="connsiteX46" fmla="*/ 900930 w 12191999"/>
              <a:gd name="connsiteY46" fmla="*/ 6189257 h 6858000"/>
              <a:gd name="connsiteX47" fmla="*/ 859352 w 12191999"/>
              <a:gd name="connsiteY47" fmla="*/ 6074426 h 6858000"/>
              <a:gd name="connsiteX48" fmla="*/ 794848 w 12191999"/>
              <a:gd name="connsiteY48" fmla="*/ 5958441 h 6858000"/>
              <a:gd name="connsiteX49" fmla="*/ 791254 w 12191999"/>
              <a:gd name="connsiteY49" fmla="*/ 5872098 h 6858000"/>
              <a:gd name="connsiteX50" fmla="*/ 811127 w 12191999"/>
              <a:gd name="connsiteY50" fmla="*/ 5852224 h 6858000"/>
              <a:gd name="connsiteX51" fmla="*/ 831000 w 12191999"/>
              <a:gd name="connsiteY51" fmla="*/ 5872098 h 6858000"/>
              <a:gd name="connsiteX52" fmla="*/ 831000 w 12191999"/>
              <a:gd name="connsiteY52" fmla="*/ 5997103 h 6858000"/>
              <a:gd name="connsiteX53" fmla="*/ 833374 w 12191999"/>
              <a:gd name="connsiteY53" fmla="*/ 5999477 h 6858000"/>
              <a:gd name="connsiteX54" fmla="*/ 898488 w 12191999"/>
              <a:gd name="connsiteY54" fmla="*/ 5999477 h 6858000"/>
              <a:gd name="connsiteX55" fmla="*/ 901066 w 12191999"/>
              <a:gd name="connsiteY55" fmla="*/ 5997103 h 6858000"/>
              <a:gd name="connsiteX56" fmla="*/ 901066 w 12191999"/>
              <a:gd name="connsiteY56" fmla="*/ 5874811 h 6858000"/>
              <a:gd name="connsiteX57" fmla="*/ 811127 w 12191999"/>
              <a:gd name="connsiteY57" fmla="*/ 5805356 h 6858000"/>
              <a:gd name="connsiteX58" fmla="*/ 1004773 w 12191999"/>
              <a:gd name="connsiteY58" fmla="*/ 5745465 h 6858000"/>
              <a:gd name="connsiteX59" fmla="*/ 914902 w 12191999"/>
              <a:gd name="connsiteY59" fmla="*/ 5814920 h 6858000"/>
              <a:gd name="connsiteX60" fmla="*/ 914902 w 12191999"/>
              <a:gd name="connsiteY60" fmla="*/ 6319756 h 6858000"/>
              <a:gd name="connsiteX61" fmla="*/ 1004773 w 12191999"/>
              <a:gd name="connsiteY61" fmla="*/ 6389278 h 6858000"/>
              <a:gd name="connsiteX62" fmla="*/ 1094643 w 12191999"/>
              <a:gd name="connsiteY62" fmla="*/ 6319756 h 6858000"/>
              <a:gd name="connsiteX63" fmla="*/ 1094643 w 12191999"/>
              <a:gd name="connsiteY63" fmla="*/ 6137980 h 6858000"/>
              <a:gd name="connsiteX64" fmla="*/ 1092269 w 12191999"/>
              <a:gd name="connsiteY64" fmla="*/ 6135606 h 6858000"/>
              <a:gd name="connsiteX65" fmla="*/ 1027155 w 12191999"/>
              <a:gd name="connsiteY65" fmla="*/ 6135606 h 6858000"/>
              <a:gd name="connsiteX66" fmla="*/ 1024781 w 12191999"/>
              <a:gd name="connsiteY66" fmla="*/ 6137980 h 6858000"/>
              <a:gd name="connsiteX67" fmla="*/ 1024781 w 12191999"/>
              <a:gd name="connsiteY67" fmla="*/ 6318264 h 6858000"/>
              <a:gd name="connsiteX68" fmla="*/ 1004773 w 12191999"/>
              <a:gd name="connsiteY68" fmla="*/ 6338137 h 6858000"/>
              <a:gd name="connsiteX69" fmla="*/ 984899 w 12191999"/>
              <a:gd name="connsiteY69" fmla="*/ 6318264 h 6858000"/>
              <a:gd name="connsiteX70" fmla="*/ 984899 w 12191999"/>
              <a:gd name="connsiteY70" fmla="*/ 5818040 h 6858000"/>
              <a:gd name="connsiteX71" fmla="*/ 1004773 w 12191999"/>
              <a:gd name="connsiteY71" fmla="*/ 5798166 h 6858000"/>
              <a:gd name="connsiteX72" fmla="*/ 1024781 w 12191999"/>
              <a:gd name="connsiteY72" fmla="*/ 5818040 h 6858000"/>
              <a:gd name="connsiteX73" fmla="*/ 1024781 w 12191999"/>
              <a:gd name="connsiteY73" fmla="*/ 5994593 h 6858000"/>
              <a:gd name="connsiteX74" fmla="*/ 1027155 w 12191999"/>
              <a:gd name="connsiteY74" fmla="*/ 5996967 h 6858000"/>
              <a:gd name="connsiteX75" fmla="*/ 1092269 w 12191999"/>
              <a:gd name="connsiteY75" fmla="*/ 5996967 h 6858000"/>
              <a:gd name="connsiteX76" fmla="*/ 1094643 w 12191999"/>
              <a:gd name="connsiteY76" fmla="*/ 5994593 h 6858000"/>
              <a:gd name="connsiteX77" fmla="*/ 1094643 w 12191999"/>
              <a:gd name="connsiteY77" fmla="*/ 5814988 h 6858000"/>
              <a:gd name="connsiteX78" fmla="*/ 1004773 w 12191999"/>
              <a:gd name="connsiteY78" fmla="*/ 5745465 h 6858000"/>
              <a:gd name="connsiteX79" fmla="*/ 0 w 12191999"/>
              <a:gd name="connsiteY79" fmla="*/ 0 h 6858000"/>
              <a:gd name="connsiteX80" fmla="*/ 12191999 w 12191999"/>
              <a:gd name="connsiteY80" fmla="*/ 0 h 6858000"/>
              <a:gd name="connsiteX81" fmla="*/ 12191999 w 12191999"/>
              <a:gd name="connsiteY81" fmla="*/ 6858000 h 6858000"/>
              <a:gd name="connsiteX82" fmla="*/ 0 w 12191999"/>
              <a:gd name="connsiteY8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1999" h="6858000">
                <a:moveTo>
                  <a:pt x="1180986" y="6085752"/>
                </a:moveTo>
                <a:lnTo>
                  <a:pt x="1192856" y="6085752"/>
                </a:lnTo>
                <a:cubicBezTo>
                  <a:pt x="1206082" y="6085752"/>
                  <a:pt x="1216799" y="6096469"/>
                  <a:pt x="1216799" y="6109695"/>
                </a:cubicBezTo>
                <a:cubicBezTo>
                  <a:pt x="1216799" y="6109695"/>
                  <a:pt x="1216799" y="6109695"/>
                  <a:pt x="1216799" y="6270106"/>
                </a:cubicBezTo>
                <a:cubicBezTo>
                  <a:pt x="1216799" y="6283332"/>
                  <a:pt x="1206082" y="6294049"/>
                  <a:pt x="1192856" y="6294049"/>
                </a:cubicBezTo>
                <a:cubicBezTo>
                  <a:pt x="1192856" y="6294049"/>
                  <a:pt x="1192856" y="6294049"/>
                  <a:pt x="1180986" y="6294049"/>
                </a:cubicBezTo>
                <a:cubicBezTo>
                  <a:pt x="1179630" y="6294049"/>
                  <a:pt x="1178612" y="6292896"/>
                  <a:pt x="1178612" y="6291675"/>
                </a:cubicBezTo>
                <a:cubicBezTo>
                  <a:pt x="1178612" y="6291675"/>
                  <a:pt x="1178612" y="6291675"/>
                  <a:pt x="1178612" y="6088194"/>
                </a:cubicBezTo>
                <a:cubicBezTo>
                  <a:pt x="1178612" y="6087041"/>
                  <a:pt x="1179630" y="6085820"/>
                  <a:pt x="1180986" y="6085820"/>
                </a:cubicBezTo>
                <a:close/>
                <a:moveTo>
                  <a:pt x="1180986" y="5862737"/>
                </a:moveTo>
                <a:lnTo>
                  <a:pt x="1190821" y="5862737"/>
                </a:lnTo>
                <a:cubicBezTo>
                  <a:pt x="1204047" y="5862737"/>
                  <a:pt x="1214764" y="5873454"/>
                  <a:pt x="1214764" y="5886680"/>
                </a:cubicBezTo>
                <a:cubicBezTo>
                  <a:pt x="1214764" y="5886680"/>
                  <a:pt x="1214764" y="5886680"/>
                  <a:pt x="1214764" y="6009311"/>
                </a:cubicBezTo>
                <a:cubicBezTo>
                  <a:pt x="1214764" y="6022538"/>
                  <a:pt x="1204047" y="6033254"/>
                  <a:pt x="1190821" y="6033254"/>
                </a:cubicBezTo>
                <a:cubicBezTo>
                  <a:pt x="1190821" y="6033254"/>
                  <a:pt x="1190821" y="6033254"/>
                  <a:pt x="1180986" y="6033254"/>
                </a:cubicBezTo>
                <a:cubicBezTo>
                  <a:pt x="1179630" y="6033254"/>
                  <a:pt x="1178612" y="6032237"/>
                  <a:pt x="1178612" y="6030880"/>
                </a:cubicBezTo>
                <a:cubicBezTo>
                  <a:pt x="1178612" y="6030880"/>
                  <a:pt x="1178612" y="6030880"/>
                  <a:pt x="1178612" y="5865179"/>
                </a:cubicBezTo>
                <a:cubicBezTo>
                  <a:pt x="1178612" y="5863823"/>
                  <a:pt x="1179630" y="5862805"/>
                  <a:pt x="1180986" y="5862805"/>
                </a:cubicBezTo>
                <a:close/>
                <a:moveTo>
                  <a:pt x="1110921" y="5810782"/>
                </a:moveTo>
                <a:cubicBezTo>
                  <a:pt x="1109768" y="5810782"/>
                  <a:pt x="1108547" y="5811799"/>
                  <a:pt x="1108547" y="5813156"/>
                </a:cubicBezTo>
                <a:cubicBezTo>
                  <a:pt x="1108547" y="5813156"/>
                  <a:pt x="1108547" y="5813156"/>
                  <a:pt x="1108547" y="6341528"/>
                </a:cubicBezTo>
                <a:cubicBezTo>
                  <a:pt x="1108547" y="6342681"/>
                  <a:pt x="1109700" y="6343902"/>
                  <a:pt x="1110921" y="6343902"/>
                </a:cubicBezTo>
                <a:cubicBezTo>
                  <a:pt x="1110921" y="6343902"/>
                  <a:pt x="1110921" y="6343902"/>
                  <a:pt x="1219987" y="6343902"/>
                </a:cubicBezTo>
                <a:cubicBezTo>
                  <a:pt x="1256478" y="6343902"/>
                  <a:pt x="1285982" y="6314397"/>
                  <a:pt x="1285982" y="6277906"/>
                </a:cubicBezTo>
                <a:cubicBezTo>
                  <a:pt x="1285982" y="6277906"/>
                  <a:pt x="1285982" y="6277906"/>
                  <a:pt x="1285982" y="6117631"/>
                </a:cubicBezTo>
                <a:cubicBezTo>
                  <a:pt x="1285982" y="6088330"/>
                  <a:pt x="1266855" y="6063369"/>
                  <a:pt x="1240199" y="6054891"/>
                </a:cubicBezTo>
                <a:cubicBezTo>
                  <a:pt x="1240199" y="6054891"/>
                  <a:pt x="1240199" y="6054891"/>
                  <a:pt x="1240199" y="6053331"/>
                </a:cubicBezTo>
                <a:cubicBezTo>
                  <a:pt x="1266787" y="6044853"/>
                  <a:pt x="1285982" y="6020096"/>
                  <a:pt x="1285982" y="5990591"/>
                </a:cubicBezTo>
                <a:cubicBezTo>
                  <a:pt x="1285982" y="5990591"/>
                  <a:pt x="1285982" y="5990591"/>
                  <a:pt x="1285982" y="5885595"/>
                </a:cubicBezTo>
                <a:cubicBezTo>
                  <a:pt x="1285982" y="5844221"/>
                  <a:pt x="1252544" y="5810782"/>
                  <a:pt x="1211169" y="5810782"/>
                </a:cubicBezTo>
                <a:cubicBezTo>
                  <a:pt x="1211169" y="5810782"/>
                  <a:pt x="1211169" y="5810782"/>
                  <a:pt x="1110921" y="5810782"/>
                </a:cubicBezTo>
                <a:close/>
                <a:moveTo>
                  <a:pt x="811127" y="5805356"/>
                </a:moveTo>
                <a:cubicBezTo>
                  <a:pt x="761477" y="5805356"/>
                  <a:pt x="721256" y="5836353"/>
                  <a:pt x="721256" y="5874879"/>
                </a:cubicBezTo>
                <a:cubicBezTo>
                  <a:pt x="716983" y="5904044"/>
                  <a:pt x="718543" y="5951862"/>
                  <a:pt x="724851" y="5978857"/>
                </a:cubicBezTo>
                <a:cubicBezTo>
                  <a:pt x="731769" y="6008159"/>
                  <a:pt x="771448" y="6067304"/>
                  <a:pt x="789422" y="6094774"/>
                </a:cubicBezTo>
                <a:cubicBezTo>
                  <a:pt x="807396" y="6122244"/>
                  <a:pt x="831339" y="6151070"/>
                  <a:pt x="831000" y="6189257"/>
                </a:cubicBezTo>
                <a:cubicBezTo>
                  <a:pt x="831000" y="6281027"/>
                  <a:pt x="831000" y="6281027"/>
                  <a:pt x="831000" y="6281027"/>
                </a:cubicBezTo>
                <a:cubicBezTo>
                  <a:pt x="831000" y="6292083"/>
                  <a:pt x="821979" y="6300900"/>
                  <a:pt x="811127" y="6300900"/>
                </a:cubicBezTo>
                <a:cubicBezTo>
                  <a:pt x="800071" y="6300900"/>
                  <a:pt x="791254" y="6292083"/>
                  <a:pt x="791254" y="6281027"/>
                </a:cubicBezTo>
                <a:cubicBezTo>
                  <a:pt x="791254" y="6140421"/>
                  <a:pt x="791254" y="6140421"/>
                  <a:pt x="791254" y="6140421"/>
                </a:cubicBezTo>
                <a:cubicBezTo>
                  <a:pt x="791254" y="6139200"/>
                  <a:pt x="790033" y="6138047"/>
                  <a:pt x="788676" y="6138047"/>
                </a:cubicBezTo>
                <a:cubicBezTo>
                  <a:pt x="723562" y="6138047"/>
                  <a:pt x="723562" y="6138047"/>
                  <a:pt x="723562" y="6138047"/>
                </a:cubicBezTo>
                <a:cubicBezTo>
                  <a:pt x="722206" y="6138047"/>
                  <a:pt x="721188" y="6139268"/>
                  <a:pt x="721188" y="6140421"/>
                </a:cubicBezTo>
                <a:cubicBezTo>
                  <a:pt x="721188" y="6285232"/>
                  <a:pt x="721188" y="6285232"/>
                  <a:pt x="721188" y="6285232"/>
                </a:cubicBezTo>
                <a:cubicBezTo>
                  <a:pt x="721188" y="6323554"/>
                  <a:pt x="761410" y="6354755"/>
                  <a:pt x="811059" y="6354755"/>
                </a:cubicBezTo>
                <a:cubicBezTo>
                  <a:pt x="860573" y="6354755"/>
                  <a:pt x="900930" y="6323554"/>
                  <a:pt x="900930" y="6285232"/>
                </a:cubicBezTo>
                <a:cubicBezTo>
                  <a:pt x="900930" y="6189257"/>
                  <a:pt x="900930" y="6189257"/>
                  <a:pt x="900930" y="6189257"/>
                </a:cubicBezTo>
                <a:cubicBezTo>
                  <a:pt x="900591" y="6123600"/>
                  <a:pt x="882617" y="6113969"/>
                  <a:pt x="859352" y="6074426"/>
                </a:cubicBezTo>
                <a:cubicBezTo>
                  <a:pt x="842667" y="6046142"/>
                  <a:pt x="801631" y="5987811"/>
                  <a:pt x="794848" y="5958441"/>
                </a:cubicBezTo>
                <a:cubicBezTo>
                  <a:pt x="788540" y="5931446"/>
                  <a:pt x="788744" y="5900449"/>
                  <a:pt x="791254" y="5872098"/>
                </a:cubicBezTo>
                <a:cubicBezTo>
                  <a:pt x="791254" y="5861245"/>
                  <a:pt x="800071" y="5852224"/>
                  <a:pt x="811127" y="5852224"/>
                </a:cubicBezTo>
                <a:cubicBezTo>
                  <a:pt x="821979" y="5852224"/>
                  <a:pt x="831000" y="5861245"/>
                  <a:pt x="831000" y="5872098"/>
                </a:cubicBezTo>
                <a:cubicBezTo>
                  <a:pt x="831000" y="5997103"/>
                  <a:pt x="831000" y="5997103"/>
                  <a:pt x="831000" y="5997103"/>
                </a:cubicBezTo>
                <a:cubicBezTo>
                  <a:pt x="831000" y="5998459"/>
                  <a:pt x="832018" y="5999477"/>
                  <a:pt x="833374" y="5999477"/>
                </a:cubicBezTo>
                <a:cubicBezTo>
                  <a:pt x="898488" y="5999477"/>
                  <a:pt x="898488" y="5999477"/>
                  <a:pt x="898488" y="5999477"/>
                </a:cubicBezTo>
                <a:cubicBezTo>
                  <a:pt x="899845" y="5999477"/>
                  <a:pt x="901066" y="5998459"/>
                  <a:pt x="901066" y="5997103"/>
                </a:cubicBezTo>
                <a:cubicBezTo>
                  <a:pt x="901066" y="5874811"/>
                  <a:pt x="901066" y="5874811"/>
                  <a:pt x="901066" y="5874811"/>
                </a:cubicBezTo>
                <a:cubicBezTo>
                  <a:pt x="900998" y="5836353"/>
                  <a:pt x="860641" y="5805356"/>
                  <a:pt x="811127" y="5805356"/>
                </a:cubicBezTo>
                <a:close/>
                <a:moveTo>
                  <a:pt x="1004773" y="5745465"/>
                </a:moveTo>
                <a:cubicBezTo>
                  <a:pt x="955259" y="5745465"/>
                  <a:pt x="914902" y="5776665"/>
                  <a:pt x="914902" y="5814920"/>
                </a:cubicBezTo>
                <a:cubicBezTo>
                  <a:pt x="914902" y="5814920"/>
                  <a:pt x="914902" y="5814920"/>
                  <a:pt x="914902" y="6319756"/>
                </a:cubicBezTo>
                <a:cubicBezTo>
                  <a:pt x="914902" y="6358214"/>
                  <a:pt x="955259" y="6389278"/>
                  <a:pt x="1004773" y="6389278"/>
                </a:cubicBezTo>
                <a:cubicBezTo>
                  <a:pt x="1054490" y="6389278"/>
                  <a:pt x="1094643" y="6358281"/>
                  <a:pt x="1094643" y="6319756"/>
                </a:cubicBezTo>
                <a:cubicBezTo>
                  <a:pt x="1094643" y="6319756"/>
                  <a:pt x="1094643" y="6319756"/>
                  <a:pt x="1094643" y="6137980"/>
                </a:cubicBezTo>
                <a:cubicBezTo>
                  <a:pt x="1094643" y="6136623"/>
                  <a:pt x="1093626" y="6135606"/>
                  <a:pt x="1092269" y="6135606"/>
                </a:cubicBezTo>
                <a:cubicBezTo>
                  <a:pt x="1092269" y="6135606"/>
                  <a:pt x="1092269" y="6135606"/>
                  <a:pt x="1027155" y="6135606"/>
                </a:cubicBezTo>
                <a:cubicBezTo>
                  <a:pt x="1025799" y="6135606"/>
                  <a:pt x="1024781" y="6136623"/>
                  <a:pt x="1024781" y="6137980"/>
                </a:cubicBezTo>
                <a:cubicBezTo>
                  <a:pt x="1024781" y="6137980"/>
                  <a:pt x="1024781" y="6137980"/>
                  <a:pt x="1024781" y="6318264"/>
                </a:cubicBezTo>
                <a:cubicBezTo>
                  <a:pt x="1024781" y="6329319"/>
                  <a:pt x="1015828" y="6338137"/>
                  <a:pt x="1004773" y="6338137"/>
                </a:cubicBezTo>
                <a:cubicBezTo>
                  <a:pt x="993920" y="6338137"/>
                  <a:pt x="984899" y="6329319"/>
                  <a:pt x="984899" y="6318264"/>
                </a:cubicBezTo>
                <a:cubicBezTo>
                  <a:pt x="984899" y="6318264"/>
                  <a:pt x="984899" y="6318264"/>
                  <a:pt x="984899" y="5818040"/>
                </a:cubicBezTo>
                <a:cubicBezTo>
                  <a:pt x="984899" y="5806984"/>
                  <a:pt x="993920" y="5798166"/>
                  <a:pt x="1004773" y="5798166"/>
                </a:cubicBezTo>
                <a:cubicBezTo>
                  <a:pt x="1015761" y="5798166"/>
                  <a:pt x="1024781" y="5806984"/>
                  <a:pt x="1024781" y="5818040"/>
                </a:cubicBezTo>
                <a:lnTo>
                  <a:pt x="1024781" y="5994593"/>
                </a:lnTo>
                <a:cubicBezTo>
                  <a:pt x="1024781" y="5995950"/>
                  <a:pt x="1025799" y="5996967"/>
                  <a:pt x="1027155" y="5996967"/>
                </a:cubicBezTo>
                <a:cubicBezTo>
                  <a:pt x="1027155" y="5996967"/>
                  <a:pt x="1027155" y="5996967"/>
                  <a:pt x="1092269" y="5996967"/>
                </a:cubicBezTo>
                <a:cubicBezTo>
                  <a:pt x="1093626" y="5996967"/>
                  <a:pt x="1094643" y="5995950"/>
                  <a:pt x="1094643" y="5994593"/>
                </a:cubicBezTo>
                <a:cubicBezTo>
                  <a:pt x="1094643" y="5994593"/>
                  <a:pt x="1094643" y="5994593"/>
                  <a:pt x="1094643" y="5814988"/>
                </a:cubicBezTo>
                <a:cubicBezTo>
                  <a:pt x="1094643" y="5776665"/>
                  <a:pt x="1054490" y="5745465"/>
                  <a:pt x="1004773" y="5745465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sv-SE" dirty="0"/>
              <a:t>Klicka på ikonen för att lägga till en bild.</a:t>
            </a:r>
            <a:br>
              <a:rPr lang="sv-SE" dirty="0"/>
            </a:br>
            <a:r>
              <a:rPr lang="sv-SE" dirty="0"/>
              <a:t>Bildproportioner 1294px * 729px vid 72ppi.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480597D0-9092-4B27-9501-811050E0D7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78014" y="5798128"/>
            <a:ext cx="7469186" cy="57831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bg1"/>
                </a:solidFill>
              </a:defRPr>
            </a:lvl1pPr>
            <a:lvl2pPr marL="314325" indent="0">
              <a:buNone/>
              <a:defRPr sz="1500"/>
            </a:lvl2pPr>
            <a:lvl3pPr marL="590550" indent="0">
              <a:buNone/>
              <a:defRPr sz="1500"/>
            </a:lvl3pPr>
            <a:lvl4pPr marL="895350" indent="0">
              <a:buNone/>
              <a:defRPr sz="1500"/>
            </a:lvl4pPr>
            <a:lvl5pPr marL="1171575" indent="0">
              <a:buNone/>
              <a:defRPr sz="1500"/>
            </a:lvl5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B18157B3-B3D7-4E8E-A87F-1B5E562922A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773986" y="6117397"/>
            <a:ext cx="1080000" cy="360000"/>
          </a:xfrm>
        </p:spPr>
        <p:txBody>
          <a:bodyPr/>
          <a:lstStyle>
            <a:lvl1pPr algn="r">
              <a:defRPr/>
            </a:lvl1pPr>
          </a:lstStyle>
          <a:p>
            <a:fld id="{65482580-9759-4449-BE0E-7090FCBA2BE4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2854471B-20FD-4F9D-9D6F-38E431E99E1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9773986" y="5553075"/>
            <a:ext cx="1699670" cy="564321"/>
          </a:xfrm>
        </p:spPr>
        <p:txBody>
          <a:bodyPr lIns="0" tIns="0" rIns="0" bIns="0" anchor="b"/>
          <a:lstStyle/>
          <a:p>
            <a:endParaRPr lang="sv-SE" dirty="0"/>
          </a:p>
        </p:txBody>
      </p:sp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13046F0B-0298-4EC3-984D-C8CED4F1EF9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90961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lsida bild, bildtext svart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tshållare för bild 14">
            <a:extLst>
              <a:ext uri="{FF2B5EF4-FFF2-40B4-BE49-F238E27FC236}">
                <a16:creationId xmlns:a16="http://schemas.microsoft.com/office/drawing/2014/main" id="{9BE631BD-1ABE-42B5-8533-131CF7886D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12191999" cy="6858000"/>
          </a:xfrm>
          <a:custGeom>
            <a:avLst/>
            <a:gdLst>
              <a:gd name="connsiteX0" fmla="*/ 1180986 w 12191999"/>
              <a:gd name="connsiteY0" fmla="*/ 6085752 h 6858000"/>
              <a:gd name="connsiteX1" fmla="*/ 1192856 w 12191999"/>
              <a:gd name="connsiteY1" fmla="*/ 6085752 h 6858000"/>
              <a:gd name="connsiteX2" fmla="*/ 1216799 w 12191999"/>
              <a:gd name="connsiteY2" fmla="*/ 6109695 h 6858000"/>
              <a:gd name="connsiteX3" fmla="*/ 1216799 w 12191999"/>
              <a:gd name="connsiteY3" fmla="*/ 6270106 h 6858000"/>
              <a:gd name="connsiteX4" fmla="*/ 1192856 w 12191999"/>
              <a:gd name="connsiteY4" fmla="*/ 6294049 h 6858000"/>
              <a:gd name="connsiteX5" fmla="*/ 1180986 w 12191999"/>
              <a:gd name="connsiteY5" fmla="*/ 6294049 h 6858000"/>
              <a:gd name="connsiteX6" fmla="*/ 1178612 w 12191999"/>
              <a:gd name="connsiteY6" fmla="*/ 6291675 h 6858000"/>
              <a:gd name="connsiteX7" fmla="*/ 1178612 w 12191999"/>
              <a:gd name="connsiteY7" fmla="*/ 6088194 h 6858000"/>
              <a:gd name="connsiteX8" fmla="*/ 1180986 w 12191999"/>
              <a:gd name="connsiteY8" fmla="*/ 6085820 h 6858000"/>
              <a:gd name="connsiteX9" fmla="*/ 1180986 w 12191999"/>
              <a:gd name="connsiteY9" fmla="*/ 5862737 h 6858000"/>
              <a:gd name="connsiteX10" fmla="*/ 1190821 w 12191999"/>
              <a:gd name="connsiteY10" fmla="*/ 5862737 h 6858000"/>
              <a:gd name="connsiteX11" fmla="*/ 1214764 w 12191999"/>
              <a:gd name="connsiteY11" fmla="*/ 5886680 h 6858000"/>
              <a:gd name="connsiteX12" fmla="*/ 1214764 w 12191999"/>
              <a:gd name="connsiteY12" fmla="*/ 6009311 h 6858000"/>
              <a:gd name="connsiteX13" fmla="*/ 1190821 w 12191999"/>
              <a:gd name="connsiteY13" fmla="*/ 6033254 h 6858000"/>
              <a:gd name="connsiteX14" fmla="*/ 1180986 w 12191999"/>
              <a:gd name="connsiteY14" fmla="*/ 6033254 h 6858000"/>
              <a:gd name="connsiteX15" fmla="*/ 1178612 w 12191999"/>
              <a:gd name="connsiteY15" fmla="*/ 6030880 h 6858000"/>
              <a:gd name="connsiteX16" fmla="*/ 1178612 w 12191999"/>
              <a:gd name="connsiteY16" fmla="*/ 5865179 h 6858000"/>
              <a:gd name="connsiteX17" fmla="*/ 1180986 w 12191999"/>
              <a:gd name="connsiteY17" fmla="*/ 5862805 h 6858000"/>
              <a:gd name="connsiteX18" fmla="*/ 1110921 w 12191999"/>
              <a:gd name="connsiteY18" fmla="*/ 5810782 h 6858000"/>
              <a:gd name="connsiteX19" fmla="*/ 1108547 w 12191999"/>
              <a:gd name="connsiteY19" fmla="*/ 5813156 h 6858000"/>
              <a:gd name="connsiteX20" fmla="*/ 1108547 w 12191999"/>
              <a:gd name="connsiteY20" fmla="*/ 6341528 h 6858000"/>
              <a:gd name="connsiteX21" fmla="*/ 1110921 w 12191999"/>
              <a:gd name="connsiteY21" fmla="*/ 6343902 h 6858000"/>
              <a:gd name="connsiteX22" fmla="*/ 1219987 w 12191999"/>
              <a:gd name="connsiteY22" fmla="*/ 6343902 h 6858000"/>
              <a:gd name="connsiteX23" fmla="*/ 1285982 w 12191999"/>
              <a:gd name="connsiteY23" fmla="*/ 6277906 h 6858000"/>
              <a:gd name="connsiteX24" fmla="*/ 1285982 w 12191999"/>
              <a:gd name="connsiteY24" fmla="*/ 6117631 h 6858000"/>
              <a:gd name="connsiteX25" fmla="*/ 1240199 w 12191999"/>
              <a:gd name="connsiteY25" fmla="*/ 6054891 h 6858000"/>
              <a:gd name="connsiteX26" fmla="*/ 1240199 w 12191999"/>
              <a:gd name="connsiteY26" fmla="*/ 6053331 h 6858000"/>
              <a:gd name="connsiteX27" fmla="*/ 1285982 w 12191999"/>
              <a:gd name="connsiteY27" fmla="*/ 5990591 h 6858000"/>
              <a:gd name="connsiteX28" fmla="*/ 1285982 w 12191999"/>
              <a:gd name="connsiteY28" fmla="*/ 5885595 h 6858000"/>
              <a:gd name="connsiteX29" fmla="*/ 1211169 w 12191999"/>
              <a:gd name="connsiteY29" fmla="*/ 5810782 h 6858000"/>
              <a:gd name="connsiteX30" fmla="*/ 1110921 w 12191999"/>
              <a:gd name="connsiteY30" fmla="*/ 5810782 h 6858000"/>
              <a:gd name="connsiteX31" fmla="*/ 811127 w 12191999"/>
              <a:gd name="connsiteY31" fmla="*/ 5805356 h 6858000"/>
              <a:gd name="connsiteX32" fmla="*/ 721256 w 12191999"/>
              <a:gd name="connsiteY32" fmla="*/ 5874879 h 6858000"/>
              <a:gd name="connsiteX33" fmla="*/ 724851 w 12191999"/>
              <a:gd name="connsiteY33" fmla="*/ 5978857 h 6858000"/>
              <a:gd name="connsiteX34" fmla="*/ 789422 w 12191999"/>
              <a:gd name="connsiteY34" fmla="*/ 6094774 h 6858000"/>
              <a:gd name="connsiteX35" fmla="*/ 831000 w 12191999"/>
              <a:gd name="connsiteY35" fmla="*/ 6189257 h 6858000"/>
              <a:gd name="connsiteX36" fmla="*/ 831000 w 12191999"/>
              <a:gd name="connsiteY36" fmla="*/ 6281027 h 6858000"/>
              <a:gd name="connsiteX37" fmla="*/ 811127 w 12191999"/>
              <a:gd name="connsiteY37" fmla="*/ 6300900 h 6858000"/>
              <a:gd name="connsiteX38" fmla="*/ 791254 w 12191999"/>
              <a:gd name="connsiteY38" fmla="*/ 6281027 h 6858000"/>
              <a:gd name="connsiteX39" fmla="*/ 791254 w 12191999"/>
              <a:gd name="connsiteY39" fmla="*/ 6140421 h 6858000"/>
              <a:gd name="connsiteX40" fmla="*/ 788676 w 12191999"/>
              <a:gd name="connsiteY40" fmla="*/ 6138047 h 6858000"/>
              <a:gd name="connsiteX41" fmla="*/ 723562 w 12191999"/>
              <a:gd name="connsiteY41" fmla="*/ 6138047 h 6858000"/>
              <a:gd name="connsiteX42" fmla="*/ 721188 w 12191999"/>
              <a:gd name="connsiteY42" fmla="*/ 6140421 h 6858000"/>
              <a:gd name="connsiteX43" fmla="*/ 721188 w 12191999"/>
              <a:gd name="connsiteY43" fmla="*/ 6285232 h 6858000"/>
              <a:gd name="connsiteX44" fmla="*/ 811059 w 12191999"/>
              <a:gd name="connsiteY44" fmla="*/ 6354755 h 6858000"/>
              <a:gd name="connsiteX45" fmla="*/ 900930 w 12191999"/>
              <a:gd name="connsiteY45" fmla="*/ 6285232 h 6858000"/>
              <a:gd name="connsiteX46" fmla="*/ 900930 w 12191999"/>
              <a:gd name="connsiteY46" fmla="*/ 6189257 h 6858000"/>
              <a:gd name="connsiteX47" fmla="*/ 859352 w 12191999"/>
              <a:gd name="connsiteY47" fmla="*/ 6074426 h 6858000"/>
              <a:gd name="connsiteX48" fmla="*/ 794848 w 12191999"/>
              <a:gd name="connsiteY48" fmla="*/ 5958441 h 6858000"/>
              <a:gd name="connsiteX49" fmla="*/ 791254 w 12191999"/>
              <a:gd name="connsiteY49" fmla="*/ 5872098 h 6858000"/>
              <a:gd name="connsiteX50" fmla="*/ 811127 w 12191999"/>
              <a:gd name="connsiteY50" fmla="*/ 5852224 h 6858000"/>
              <a:gd name="connsiteX51" fmla="*/ 831000 w 12191999"/>
              <a:gd name="connsiteY51" fmla="*/ 5872098 h 6858000"/>
              <a:gd name="connsiteX52" fmla="*/ 831000 w 12191999"/>
              <a:gd name="connsiteY52" fmla="*/ 5997103 h 6858000"/>
              <a:gd name="connsiteX53" fmla="*/ 833374 w 12191999"/>
              <a:gd name="connsiteY53" fmla="*/ 5999477 h 6858000"/>
              <a:gd name="connsiteX54" fmla="*/ 898488 w 12191999"/>
              <a:gd name="connsiteY54" fmla="*/ 5999477 h 6858000"/>
              <a:gd name="connsiteX55" fmla="*/ 901066 w 12191999"/>
              <a:gd name="connsiteY55" fmla="*/ 5997103 h 6858000"/>
              <a:gd name="connsiteX56" fmla="*/ 901066 w 12191999"/>
              <a:gd name="connsiteY56" fmla="*/ 5874811 h 6858000"/>
              <a:gd name="connsiteX57" fmla="*/ 811127 w 12191999"/>
              <a:gd name="connsiteY57" fmla="*/ 5805356 h 6858000"/>
              <a:gd name="connsiteX58" fmla="*/ 1004773 w 12191999"/>
              <a:gd name="connsiteY58" fmla="*/ 5745465 h 6858000"/>
              <a:gd name="connsiteX59" fmla="*/ 914902 w 12191999"/>
              <a:gd name="connsiteY59" fmla="*/ 5814920 h 6858000"/>
              <a:gd name="connsiteX60" fmla="*/ 914902 w 12191999"/>
              <a:gd name="connsiteY60" fmla="*/ 6319756 h 6858000"/>
              <a:gd name="connsiteX61" fmla="*/ 1004773 w 12191999"/>
              <a:gd name="connsiteY61" fmla="*/ 6389278 h 6858000"/>
              <a:gd name="connsiteX62" fmla="*/ 1094643 w 12191999"/>
              <a:gd name="connsiteY62" fmla="*/ 6319756 h 6858000"/>
              <a:gd name="connsiteX63" fmla="*/ 1094643 w 12191999"/>
              <a:gd name="connsiteY63" fmla="*/ 6137980 h 6858000"/>
              <a:gd name="connsiteX64" fmla="*/ 1092269 w 12191999"/>
              <a:gd name="connsiteY64" fmla="*/ 6135606 h 6858000"/>
              <a:gd name="connsiteX65" fmla="*/ 1027155 w 12191999"/>
              <a:gd name="connsiteY65" fmla="*/ 6135606 h 6858000"/>
              <a:gd name="connsiteX66" fmla="*/ 1024781 w 12191999"/>
              <a:gd name="connsiteY66" fmla="*/ 6137980 h 6858000"/>
              <a:gd name="connsiteX67" fmla="*/ 1024781 w 12191999"/>
              <a:gd name="connsiteY67" fmla="*/ 6318264 h 6858000"/>
              <a:gd name="connsiteX68" fmla="*/ 1004773 w 12191999"/>
              <a:gd name="connsiteY68" fmla="*/ 6338137 h 6858000"/>
              <a:gd name="connsiteX69" fmla="*/ 984899 w 12191999"/>
              <a:gd name="connsiteY69" fmla="*/ 6318264 h 6858000"/>
              <a:gd name="connsiteX70" fmla="*/ 984899 w 12191999"/>
              <a:gd name="connsiteY70" fmla="*/ 5818040 h 6858000"/>
              <a:gd name="connsiteX71" fmla="*/ 1004773 w 12191999"/>
              <a:gd name="connsiteY71" fmla="*/ 5798166 h 6858000"/>
              <a:gd name="connsiteX72" fmla="*/ 1024781 w 12191999"/>
              <a:gd name="connsiteY72" fmla="*/ 5818040 h 6858000"/>
              <a:gd name="connsiteX73" fmla="*/ 1024781 w 12191999"/>
              <a:gd name="connsiteY73" fmla="*/ 5994593 h 6858000"/>
              <a:gd name="connsiteX74" fmla="*/ 1027155 w 12191999"/>
              <a:gd name="connsiteY74" fmla="*/ 5996967 h 6858000"/>
              <a:gd name="connsiteX75" fmla="*/ 1092269 w 12191999"/>
              <a:gd name="connsiteY75" fmla="*/ 5996967 h 6858000"/>
              <a:gd name="connsiteX76" fmla="*/ 1094643 w 12191999"/>
              <a:gd name="connsiteY76" fmla="*/ 5994593 h 6858000"/>
              <a:gd name="connsiteX77" fmla="*/ 1094643 w 12191999"/>
              <a:gd name="connsiteY77" fmla="*/ 5814988 h 6858000"/>
              <a:gd name="connsiteX78" fmla="*/ 1004773 w 12191999"/>
              <a:gd name="connsiteY78" fmla="*/ 5745465 h 6858000"/>
              <a:gd name="connsiteX79" fmla="*/ 0 w 12191999"/>
              <a:gd name="connsiteY79" fmla="*/ 0 h 6858000"/>
              <a:gd name="connsiteX80" fmla="*/ 12191999 w 12191999"/>
              <a:gd name="connsiteY80" fmla="*/ 0 h 6858000"/>
              <a:gd name="connsiteX81" fmla="*/ 12191999 w 12191999"/>
              <a:gd name="connsiteY81" fmla="*/ 6858000 h 6858000"/>
              <a:gd name="connsiteX82" fmla="*/ 0 w 12191999"/>
              <a:gd name="connsiteY8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1999" h="6858000">
                <a:moveTo>
                  <a:pt x="1180986" y="6085752"/>
                </a:moveTo>
                <a:lnTo>
                  <a:pt x="1192856" y="6085752"/>
                </a:lnTo>
                <a:cubicBezTo>
                  <a:pt x="1206082" y="6085752"/>
                  <a:pt x="1216799" y="6096469"/>
                  <a:pt x="1216799" y="6109695"/>
                </a:cubicBezTo>
                <a:cubicBezTo>
                  <a:pt x="1216799" y="6109695"/>
                  <a:pt x="1216799" y="6109695"/>
                  <a:pt x="1216799" y="6270106"/>
                </a:cubicBezTo>
                <a:cubicBezTo>
                  <a:pt x="1216799" y="6283332"/>
                  <a:pt x="1206082" y="6294049"/>
                  <a:pt x="1192856" y="6294049"/>
                </a:cubicBezTo>
                <a:cubicBezTo>
                  <a:pt x="1192856" y="6294049"/>
                  <a:pt x="1192856" y="6294049"/>
                  <a:pt x="1180986" y="6294049"/>
                </a:cubicBezTo>
                <a:cubicBezTo>
                  <a:pt x="1179630" y="6294049"/>
                  <a:pt x="1178612" y="6292896"/>
                  <a:pt x="1178612" y="6291675"/>
                </a:cubicBezTo>
                <a:cubicBezTo>
                  <a:pt x="1178612" y="6291675"/>
                  <a:pt x="1178612" y="6291675"/>
                  <a:pt x="1178612" y="6088194"/>
                </a:cubicBezTo>
                <a:cubicBezTo>
                  <a:pt x="1178612" y="6087041"/>
                  <a:pt x="1179630" y="6085820"/>
                  <a:pt x="1180986" y="6085820"/>
                </a:cubicBezTo>
                <a:close/>
                <a:moveTo>
                  <a:pt x="1180986" y="5862737"/>
                </a:moveTo>
                <a:lnTo>
                  <a:pt x="1190821" y="5862737"/>
                </a:lnTo>
                <a:cubicBezTo>
                  <a:pt x="1204047" y="5862737"/>
                  <a:pt x="1214764" y="5873454"/>
                  <a:pt x="1214764" y="5886680"/>
                </a:cubicBezTo>
                <a:cubicBezTo>
                  <a:pt x="1214764" y="5886680"/>
                  <a:pt x="1214764" y="5886680"/>
                  <a:pt x="1214764" y="6009311"/>
                </a:cubicBezTo>
                <a:cubicBezTo>
                  <a:pt x="1214764" y="6022538"/>
                  <a:pt x="1204047" y="6033254"/>
                  <a:pt x="1190821" y="6033254"/>
                </a:cubicBezTo>
                <a:cubicBezTo>
                  <a:pt x="1190821" y="6033254"/>
                  <a:pt x="1190821" y="6033254"/>
                  <a:pt x="1180986" y="6033254"/>
                </a:cubicBezTo>
                <a:cubicBezTo>
                  <a:pt x="1179630" y="6033254"/>
                  <a:pt x="1178612" y="6032237"/>
                  <a:pt x="1178612" y="6030880"/>
                </a:cubicBezTo>
                <a:cubicBezTo>
                  <a:pt x="1178612" y="6030880"/>
                  <a:pt x="1178612" y="6030880"/>
                  <a:pt x="1178612" y="5865179"/>
                </a:cubicBezTo>
                <a:cubicBezTo>
                  <a:pt x="1178612" y="5863823"/>
                  <a:pt x="1179630" y="5862805"/>
                  <a:pt x="1180986" y="5862805"/>
                </a:cubicBezTo>
                <a:close/>
                <a:moveTo>
                  <a:pt x="1110921" y="5810782"/>
                </a:moveTo>
                <a:cubicBezTo>
                  <a:pt x="1109768" y="5810782"/>
                  <a:pt x="1108547" y="5811799"/>
                  <a:pt x="1108547" y="5813156"/>
                </a:cubicBezTo>
                <a:cubicBezTo>
                  <a:pt x="1108547" y="5813156"/>
                  <a:pt x="1108547" y="5813156"/>
                  <a:pt x="1108547" y="6341528"/>
                </a:cubicBezTo>
                <a:cubicBezTo>
                  <a:pt x="1108547" y="6342681"/>
                  <a:pt x="1109700" y="6343902"/>
                  <a:pt x="1110921" y="6343902"/>
                </a:cubicBezTo>
                <a:cubicBezTo>
                  <a:pt x="1110921" y="6343902"/>
                  <a:pt x="1110921" y="6343902"/>
                  <a:pt x="1219987" y="6343902"/>
                </a:cubicBezTo>
                <a:cubicBezTo>
                  <a:pt x="1256478" y="6343902"/>
                  <a:pt x="1285982" y="6314397"/>
                  <a:pt x="1285982" y="6277906"/>
                </a:cubicBezTo>
                <a:cubicBezTo>
                  <a:pt x="1285982" y="6277906"/>
                  <a:pt x="1285982" y="6277906"/>
                  <a:pt x="1285982" y="6117631"/>
                </a:cubicBezTo>
                <a:cubicBezTo>
                  <a:pt x="1285982" y="6088330"/>
                  <a:pt x="1266855" y="6063369"/>
                  <a:pt x="1240199" y="6054891"/>
                </a:cubicBezTo>
                <a:cubicBezTo>
                  <a:pt x="1240199" y="6054891"/>
                  <a:pt x="1240199" y="6054891"/>
                  <a:pt x="1240199" y="6053331"/>
                </a:cubicBezTo>
                <a:cubicBezTo>
                  <a:pt x="1266787" y="6044853"/>
                  <a:pt x="1285982" y="6020096"/>
                  <a:pt x="1285982" y="5990591"/>
                </a:cubicBezTo>
                <a:cubicBezTo>
                  <a:pt x="1285982" y="5990591"/>
                  <a:pt x="1285982" y="5990591"/>
                  <a:pt x="1285982" y="5885595"/>
                </a:cubicBezTo>
                <a:cubicBezTo>
                  <a:pt x="1285982" y="5844221"/>
                  <a:pt x="1252544" y="5810782"/>
                  <a:pt x="1211169" y="5810782"/>
                </a:cubicBezTo>
                <a:cubicBezTo>
                  <a:pt x="1211169" y="5810782"/>
                  <a:pt x="1211169" y="5810782"/>
                  <a:pt x="1110921" y="5810782"/>
                </a:cubicBezTo>
                <a:close/>
                <a:moveTo>
                  <a:pt x="811127" y="5805356"/>
                </a:moveTo>
                <a:cubicBezTo>
                  <a:pt x="761477" y="5805356"/>
                  <a:pt x="721256" y="5836353"/>
                  <a:pt x="721256" y="5874879"/>
                </a:cubicBezTo>
                <a:cubicBezTo>
                  <a:pt x="716983" y="5904044"/>
                  <a:pt x="718543" y="5951862"/>
                  <a:pt x="724851" y="5978857"/>
                </a:cubicBezTo>
                <a:cubicBezTo>
                  <a:pt x="731769" y="6008159"/>
                  <a:pt x="771448" y="6067304"/>
                  <a:pt x="789422" y="6094774"/>
                </a:cubicBezTo>
                <a:cubicBezTo>
                  <a:pt x="807396" y="6122244"/>
                  <a:pt x="831339" y="6151070"/>
                  <a:pt x="831000" y="6189257"/>
                </a:cubicBezTo>
                <a:cubicBezTo>
                  <a:pt x="831000" y="6281027"/>
                  <a:pt x="831000" y="6281027"/>
                  <a:pt x="831000" y="6281027"/>
                </a:cubicBezTo>
                <a:cubicBezTo>
                  <a:pt x="831000" y="6292083"/>
                  <a:pt x="821979" y="6300900"/>
                  <a:pt x="811127" y="6300900"/>
                </a:cubicBezTo>
                <a:cubicBezTo>
                  <a:pt x="800071" y="6300900"/>
                  <a:pt x="791254" y="6292083"/>
                  <a:pt x="791254" y="6281027"/>
                </a:cubicBezTo>
                <a:cubicBezTo>
                  <a:pt x="791254" y="6140421"/>
                  <a:pt x="791254" y="6140421"/>
                  <a:pt x="791254" y="6140421"/>
                </a:cubicBezTo>
                <a:cubicBezTo>
                  <a:pt x="791254" y="6139200"/>
                  <a:pt x="790033" y="6138047"/>
                  <a:pt x="788676" y="6138047"/>
                </a:cubicBezTo>
                <a:cubicBezTo>
                  <a:pt x="723562" y="6138047"/>
                  <a:pt x="723562" y="6138047"/>
                  <a:pt x="723562" y="6138047"/>
                </a:cubicBezTo>
                <a:cubicBezTo>
                  <a:pt x="722206" y="6138047"/>
                  <a:pt x="721188" y="6139268"/>
                  <a:pt x="721188" y="6140421"/>
                </a:cubicBezTo>
                <a:cubicBezTo>
                  <a:pt x="721188" y="6285232"/>
                  <a:pt x="721188" y="6285232"/>
                  <a:pt x="721188" y="6285232"/>
                </a:cubicBezTo>
                <a:cubicBezTo>
                  <a:pt x="721188" y="6323554"/>
                  <a:pt x="761410" y="6354755"/>
                  <a:pt x="811059" y="6354755"/>
                </a:cubicBezTo>
                <a:cubicBezTo>
                  <a:pt x="860573" y="6354755"/>
                  <a:pt x="900930" y="6323554"/>
                  <a:pt x="900930" y="6285232"/>
                </a:cubicBezTo>
                <a:cubicBezTo>
                  <a:pt x="900930" y="6189257"/>
                  <a:pt x="900930" y="6189257"/>
                  <a:pt x="900930" y="6189257"/>
                </a:cubicBezTo>
                <a:cubicBezTo>
                  <a:pt x="900591" y="6123600"/>
                  <a:pt x="882617" y="6113969"/>
                  <a:pt x="859352" y="6074426"/>
                </a:cubicBezTo>
                <a:cubicBezTo>
                  <a:pt x="842667" y="6046142"/>
                  <a:pt x="801631" y="5987811"/>
                  <a:pt x="794848" y="5958441"/>
                </a:cubicBezTo>
                <a:cubicBezTo>
                  <a:pt x="788540" y="5931446"/>
                  <a:pt x="788744" y="5900449"/>
                  <a:pt x="791254" y="5872098"/>
                </a:cubicBezTo>
                <a:cubicBezTo>
                  <a:pt x="791254" y="5861245"/>
                  <a:pt x="800071" y="5852224"/>
                  <a:pt x="811127" y="5852224"/>
                </a:cubicBezTo>
                <a:cubicBezTo>
                  <a:pt x="821979" y="5852224"/>
                  <a:pt x="831000" y="5861245"/>
                  <a:pt x="831000" y="5872098"/>
                </a:cubicBezTo>
                <a:cubicBezTo>
                  <a:pt x="831000" y="5997103"/>
                  <a:pt x="831000" y="5997103"/>
                  <a:pt x="831000" y="5997103"/>
                </a:cubicBezTo>
                <a:cubicBezTo>
                  <a:pt x="831000" y="5998459"/>
                  <a:pt x="832018" y="5999477"/>
                  <a:pt x="833374" y="5999477"/>
                </a:cubicBezTo>
                <a:cubicBezTo>
                  <a:pt x="898488" y="5999477"/>
                  <a:pt x="898488" y="5999477"/>
                  <a:pt x="898488" y="5999477"/>
                </a:cubicBezTo>
                <a:cubicBezTo>
                  <a:pt x="899845" y="5999477"/>
                  <a:pt x="901066" y="5998459"/>
                  <a:pt x="901066" y="5997103"/>
                </a:cubicBezTo>
                <a:cubicBezTo>
                  <a:pt x="901066" y="5874811"/>
                  <a:pt x="901066" y="5874811"/>
                  <a:pt x="901066" y="5874811"/>
                </a:cubicBezTo>
                <a:cubicBezTo>
                  <a:pt x="900998" y="5836353"/>
                  <a:pt x="860641" y="5805356"/>
                  <a:pt x="811127" y="5805356"/>
                </a:cubicBezTo>
                <a:close/>
                <a:moveTo>
                  <a:pt x="1004773" y="5745465"/>
                </a:moveTo>
                <a:cubicBezTo>
                  <a:pt x="955259" y="5745465"/>
                  <a:pt x="914902" y="5776665"/>
                  <a:pt x="914902" y="5814920"/>
                </a:cubicBezTo>
                <a:cubicBezTo>
                  <a:pt x="914902" y="5814920"/>
                  <a:pt x="914902" y="5814920"/>
                  <a:pt x="914902" y="6319756"/>
                </a:cubicBezTo>
                <a:cubicBezTo>
                  <a:pt x="914902" y="6358214"/>
                  <a:pt x="955259" y="6389278"/>
                  <a:pt x="1004773" y="6389278"/>
                </a:cubicBezTo>
                <a:cubicBezTo>
                  <a:pt x="1054490" y="6389278"/>
                  <a:pt x="1094643" y="6358281"/>
                  <a:pt x="1094643" y="6319756"/>
                </a:cubicBezTo>
                <a:cubicBezTo>
                  <a:pt x="1094643" y="6319756"/>
                  <a:pt x="1094643" y="6319756"/>
                  <a:pt x="1094643" y="6137980"/>
                </a:cubicBezTo>
                <a:cubicBezTo>
                  <a:pt x="1094643" y="6136623"/>
                  <a:pt x="1093626" y="6135606"/>
                  <a:pt x="1092269" y="6135606"/>
                </a:cubicBezTo>
                <a:cubicBezTo>
                  <a:pt x="1092269" y="6135606"/>
                  <a:pt x="1092269" y="6135606"/>
                  <a:pt x="1027155" y="6135606"/>
                </a:cubicBezTo>
                <a:cubicBezTo>
                  <a:pt x="1025799" y="6135606"/>
                  <a:pt x="1024781" y="6136623"/>
                  <a:pt x="1024781" y="6137980"/>
                </a:cubicBezTo>
                <a:cubicBezTo>
                  <a:pt x="1024781" y="6137980"/>
                  <a:pt x="1024781" y="6137980"/>
                  <a:pt x="1024781" y="6318264"/>
                </a:cubicBezTo>
                <a:cubicBezTo>
                  <a:pt x="1024781" y="6329319"/>
                  <a:pt x="1015828" y="6338137"/>
                  <a:pt x="1004773" y="6338137"/>
                </a:cubicBezTo>
                <a:cubicBezTo>
                  <a:pt x="993920" y="6338137"/>
                  <a:pt x="984899" y="6329319"/>
                  <a:pt x="984899" y="6318264"/>
                </a:cubicBezTo>
                <a:cubicBezTo>
                  <a:pt x="984899" y="6318264"/>
                  <a:pt x="984899" y="6318264"/>
                  <a:pt x="984899" y="5818040"/>
                </a:cubicBezTo>
                <a:cubicBezTo>
                  <a:pt x="984899" y="5806984"/>
                  <a:pt x="993920" y="5798166"/>
                  <a:pt x="1004773" y="5798166"/>
                </a:cubicBezTo>
                <a:cubicBezTo>
                  <a:pt x="1015761" y="5798166"/>
                  <a:pt x="1024781" y="5806984"/>
                  <a:pt x="1024781" y="5818040"/>
                </a:cubicBezTo>
                <a:lnTo>
                  <a:pt x="1024781" y="5994593"/>
                </a:lnTo>
                <a:cubicBezTo>
                  <a:pt x="1024781" y="5995950"/>
                  <a:pt x="1025799" y="5996967"/>
                  <a:pt x="1027155" y="5996967"/>
                </a:cubicBezTo>
                <a:cubicBezTo>
                  <a:pt x="1027155" y="5996967"/>
                  <a:pt x="1027155" y="5996967"/>
                  <a:pt x="1092269" y="5996967"/>
                </a:cubicBezTo>
                <a:cubicBezTo>
                  <a:pt x="1093626" y="5996967"/>
                  <a:pt x="1094643" y="5995950"/>
                  <a:pt x="1094643" y="5994593"/>
                </a:cubicBezTo>
                <a:cubicBezTo>
                  <a:pt x="1094643" y="5994593"/>
                  <a:pt x="1094643" y="5994593"/>
                  <a:pt x="1094643" y="5814988"/>
                </a:cubicBezTo>
                <a:cubicBezTo>
                  <a:pt x="1094643" y="5776665"/>
                  <a:pt x="1054490" y="5745465"/>
                  <a:pt x="1004773" y="5745465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v-SE"/>
              <a:t>Klicka på ikonen för att lägga till en bild</a:t>
            </a:r>
            <a:endParaRPr lang="sv-SE" dirty="0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480597D0-9092-4B27-9501-811050E0D7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78014" y="5798128"/>
            <a:ext cx="7469186" cy="57831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bg1"/>
                </a:solidFill>
              </a:defRPr>
            </a:lvl1pPr>
            <a:lvl2pPr marL="314325" indent="0">
              <a:buNone/>
              <a:defRPr sz="1500"/>
            </a:lvl2pPr>
            <a:lvl3pPr marL="590550" indent="0">
              <a:buNone/>
              <a:defRPr sz="1500"/>
            </a:lvl3pPr>
            <a:lvl4pPr marL="895350" indent="0">
              <a:buNone/>
              <a:defRPr sz="1500"/>
            </a:lvl4pPr>
            <a:lvl5pPr marL="1171575" indent="0">
              <a:buNone/>
              <a:defRPr sz="1500"/>
            </a:lvl5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9496E75B-581D-46B9-BA7D-A68EA322777D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773986" y="6117397"/>
            <a:ext cx="1080000" cy="360000"/>
          </a:xfrm>
        </p:spPr>
        <p:txBody>
          <a:bodyPr/>
          <a:lstStyle>
            <a:lvl1pPr algn="r">
              <a:defRPr/>
            </a:lvl1pPr>
          </a:lstStyle>
          <a:p>
            <a:fld id="{CE00161E-F38A-452D-9E94-ACC50D8A7652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FACDDECF-B828-4DB5-8DC1-75415E05F24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9773986" y="5553075"/>
            <a:ext cx="1699670" cy="564321"/>
          </a:xfrm>
        </p:spPr>
        <p:txBody>
          <a:bodyPr lIns="0" tIns="0" rIns="0" bIns="0" anchor="b"/>
          <a:lstStyle/>
          <a:p>
            <a:endParaRPr lang="sv-SE" dirty="0"/>
          </a:p>
        </p:txBody>
      </p:sp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F172003D-97CC-4314-B10C-9D89AC030B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769764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sida"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ubrik 1">
            <a:extLst>
              <a:ext uri="{FF2B5EF4-FFF2-40B4-BE49-F238E27FC236}">
                <a16:creationId xmlns:a16="http://schemas.microsoft.com/office/drawing/2014/main" id="{740EFA4F-FB2C-48AE-BB85-8F87036CFC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63381" y="1458803"/>
            <a:ext cx="8227281" cy="3659107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defRPr sz="5000"/>
            </a:lvl1pPr>
          </a:lstStyle>
          <a:p>
            <a:r>
              <a:rPr lang="sv-SE" dirty="0"/>
              <a:t>Citat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16CE74D7-D5DA-4033-A08E-ED4E101B0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F04BB9AB-4FA2-49C0-AFEC-C4E46C910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C69C8215-4CD1-443C-9613-5AEC6D2E5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743011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 eller siffra"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ubrik 1">
            <a:extLst>
              <a:ext uri="{FF2B5EF4-FFF2-40B4-BE49-F238E27FC236}">
                <a16:creationId xmlns:a16="http://schemas.microsoft.com/office/drawing/2014/main" id="{740EFA4F-FB2C-48AE-BB85-8F87036CFC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458803"/>
            <a:ext cx="12191999" cy="3659107"/>
          </a:xfrm>
          <a:prstGeom prst="rect">
            <a:avLst/>
          </a:prstGeom>
        </p:spPr>
        <p:txBody>
          <a:bodyPr/>
          <a:lstStyle>
            <a:lvl1pPr algn="ctr">
              <a:lnSpc>
                <a:spcPct val="110000"/>
              </a:lnSpc>
              <a:defRPr sz="10000"/>
            </a:lvl1pPr>
          </a:lstStyle>
          <a:p>
            <a:r>
              <a:rPr lang="sv-SE" dirty="0"/>
              <a:t>Ord eller siffra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1EF73305-A696-4440-97F1-3D609D70A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050188DA-DF3E-4105-9FFA-1D005E6AE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056AC43D-FFD9-47FA-B774-A3A552E89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232107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utsida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1">
            <a:extLst>
              <a:ext uri="{FF2B5EF4-FFF2-40B4-BE49-F238E27FC236}">
                <a16:creationId xmlns:a16="http://schemas.microsoft.com/office/drawing/2014/main" id="{740EFA4F-FB2C-48AE-BB85-8F87036CFC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4766" y="1320076"/>
            <a:ext cx="8474839" cy="45413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19E8B37B-45CE-4C63-89B4-7972B180FA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72397" y="2271713"/>
            <a:ext cx="3974119" cy="267129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/>
            </a:lvl1pPr>
            <a:lvl2pPr marL="314325" indent="0">
              <a:buNone/>
              <a:defRPr/>
            </a:lvl2pPr>
            <a:lvl3pPr marL="590550" indent="0">
              <a:buNone/>
              <a:defRPr/>
            </a:lvl3pPr>
            <a:lvl4pPr marL="895350" indent="0">
              <a:buNone/>
              <a:defRPr/>
            </a:lvl4pPr>
            <a:lvl5pPr marL="1171575" indent="0">
              <a:buNone/>
              <a:defRPr/>
            </a:lvl5pPr>
          </a:lstStyle>
          <a:p>
            <a:pPr lvl="0"/>
            <a:r>
              <a:rPr lang="sv-SE" dirty="0"/>
              <a:t>Namn, adress</a:t>
            </a:r>
          </a:p>
        </p:txBody>
      </p:sp>
      <p:sp>
        <p:nvSpPr>
          <p:cNvPr id="12" name="Platshållare för text 3">
            <a:extLst>
              <a:ext uri="{FF2B5EF4-FFF2-40B4-BE49-F238E27FC236}">
                <a16:creationId xmlns:a16="http://schemas.microsoft.com/office/drawing/2014/main" id="{34AF3318-36D9-41B2-8489-393F9CBF83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45486" y="2271712"/>
            <a:ext cx="3974119" cy="267129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/>
            </a:lvl1pPr>
            <a:lvl2pPr marL="314325" indent="0">
              <a:buNone/>
              <a:defRPr/>
            </a:lvl2pPr>
            <a:lvl3pPr marL="590550" indent="0">
              <a:buNone/>
              <a:defRPr/>
            </a:lvl3pPr>
            <a:lvl4pPr marL="895350" indent="0">
              <a:buNone/>
              <a:defRPr/>
            </a:lvl4pPr>
            <a:lvl5pPr marL="1171575" indent="0">
              <a:buNone/>
              <a:defRPr/>
            </a:lvl5pPr>
          </a:lstStyle>
          <a:p>
            <a:pPr lvl="0"/>
            <a:r>
              <a:rPr lang="sv-SE" dirty="0"/>
              <a:t>Namn, adress</a:t>
            </a:r>
          </a:p>
        </p:txBody>
      </p:sp>
      <p:sp>
        <p:nvSpPr>
          <p:cNvPr id="6" name="Platshållare för datum 5">
            <a:extLst>
              <a:ext uri="{FF2B5EF4-FFF2-40B4-BE49-F238E27FC236}">
                <a16:creationId xmlns:a16="http://schemas.microsoft.com/office/drawing/2014/main" id="{28DE8A3C-DFE3-4A02-8707-54698C331B5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7" name="Platshållare för sidfot 6">
            <a:extLst>
              <a:ext uri="{FF2B5EF4-FFF2-40B4-BE49-F238E27FC236}">
                <a16:creationId xmlns:a16="http://schemas.microsoft.com/office/drawing/2014/main" id="{CCC2AB4D-CE55-443A-8348-3B56D356A60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B5126E12-1DB7-4B46-AD23-C37BF74C1DA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40566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utsida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1">
            <a:extLst>
              <a:ext uri="{FF2B5EF4-FFF2-40B4-BE49-F238E27FC236}">
                <a16:creationId xmlns:a16="http://schemas.microsoft.com/office/drawing/2014/main" id="{740EFA4F-FB2C-48AE-BB85-8F87036CFC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4766" y="1320076"/>
            <a:ext cx="8474839" cy="45413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19E8B37B-45CE-4C63-89B4-7972B180FA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72397" y="2271713"/>
            <a:ext cx="3974119" cy="267129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/>
            </a:lvl1pPr>
            <a:lvl2pPr marL="314325" indent="0">
              <a:buNone/>
              <a:defRPr/>
            </a:lvl2pPr>
            <a:lvl3pPr marL="590550" indent="0">
              <a:buNone/>
              <a:defRPr/>
            </a:lvl3pPr>
            <a:lvl4pPr marL="895350" indent="0">
              <a:buNone/>
              <a:defRPr/>
            </a:lvl4pPr>
            <a:lvl5pPr marL="1171575" indent="0">
              <a:buNone/>
              <a:defRPr/>
            </a:lvl5pPr>
          </a:lstStyle>
          <a:p>
            <a:pPr lvl="0"/>
            <a:r>
              <a:rPr lang="sv-SE" dirty="0"/>
              <a:t>Namn, adress</a:t>
            </a:r>
          </a:p>
        </p:txBody>
      </p:sp>
      <p:sp>
        <p:nvSpPr>
          <p:cNvPr id="12" name="Platshållare för text 3">
            <a:extLst>
              <a:ext uri="{FF2B5EF4-FFF2-40B4-BE49-F238E27FC236}">
                <a16:creationId xmlns:a16="http://schemas.microsoft.com/office/drawing/2014/main" id="{34AF3318-36D9-41B2-8489-393F9CBF83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45486" y="2271712"/>
            <a:ext cx="3974119" cy="267129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/>
            </a:lvl1pPr>
            <a:lvl2pPr marL="314325" indent="0">
              <a:buNone/>
              <a:defRPr/>
            </a:lvl2pPr>
            <a:lvl3pPr marL="590550" indent="0">
              <a:buNone/>
              <a:defRPr/>
            </a:lvl3pPr>
            <a:lvl4pPr marL="895350" indent="0">
              <a:buNone/>
              <a:defRPr/>
            </a:lvl4pPr>
            <a:lvl5pPr marL="1171575" indent="0">
              <a:buNone/>
              <a:defRPr/>
            </a:lvl5pPr>
          </a:lstStyle>
          <a:p>
            <a:pPr lvl="0"/>
            <a:r>
              <a:rPr lang="sv-SE" dirty="0"/>
              <a:t>Namn, adress</a:t>
            </a:r>
          </a:p>
        </p:txBody>
      </p:sp>
      <p:sp>
        <p:nvSpPr>
          <p:cNvPr id="6" name="Platshållare för datum 5">
            <a:extLst>
              <a:ext uri="{FF2B5EF4-FFF2-40B4-BE49-F238E27FC236}">
                <a16:creationId xmlns:a16="http://schemas.microsoft.com/office/drawing/2014/main" id="{B5D89767-6392-4124-A655-D9B6B7457E0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7" name="Platshållare för sidfot 6">
            <a:extLst>
              <a:ext uri="{FF2B5EF4-FFF2-40B4-BE49-F238E27FC236}">
                <a16:creationId xmlns:a16="http://schemas.microsoft.com/office/drawing/2014/main" id="{D3C19679-0B6D-49C5-AF04-89949C35C9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B315D5E5-D824-4B8B-8566-90F794ED2CA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51436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utsida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1">
            <a:extLst>
              <a:ext uri="{FF2B5EF4-FFF2-40B4-BE49-F238E27FC236}">
                <a16:creationId xmlns:a16="http://schemas.microsoft.com/office/drawing/2014/main" id="{740EFA4F-FB2C-48AE-BB85-8F87036CFC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4766" y="1320076"/>
            <a:ext cx="8474839" cy="45413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19E8B37B-45CE-4C63-89B4-7972B180FA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72397" y="2271713"/>
            <a:ext cx="3974119" cy="267129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/>
            </a:lvl1pPr>
            <a:lvl2pPr marL="314325" indent="0">
              <a:buNone/>
              <a:defRPr/>
            </a:lvl2pPr>
            <a:lvl3pPr marL="590550" indent="0">
              <a:buNone/>
              <a:defRPr/>
            </a:lvl3pPr>
            <a:lvl4pPr marL="895350" indent="0">
              <a:buNone/>
              <a:defRPr/>
            </a:lvl4pPr>
            <a:lvl5pPr marL="1171575" indent="0">
              <a:buNone/>
              <a:defRPr/>
            </a:lvl5pPr>
          </a:lstStyle>
          <a:p>
            <a:pPr lvl="0"/>
            <a:r>
              <a:rPr lang="sv-SE" dirty="0"/>
              <a:t>Namn, adress</a:t>
            </a:r>
          </a:p>
        </p:txBody>
      </p:sp>
      <p:sp>
        <p:nvSpPr>
          <p:cNvPr id="12" name="Platshållare för text 3">
            <a:extLst>
              <a:ext uri="{FF2B5EF4-FFF2-40B4-BE49-F238E27FC236}">
                <a16:creationId xmlns:a16="http://schemas.microsoft.com/office/drawing/2014/main" id="{34AF3318-36D9-41B2-8489-393F9CBF83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45486" y="2271712"/>
            <a:ext cx="3974119" cy="267129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/>
            </a:lvl1pPr>
            <a:lvl2pPr marL="314325" indent="0">
              <a:buNone/>
              <a:defRPr/>
            </a:lvl2pPr>
            <a:lvl3pPr marL="590550" indent="0">
              <a:buNone/>
              <a:defRPr/>
            </a:lvl3pPr>
            <a:lvl4pPr marL="895350" indent="0">
              <a:buNone/>
              <a:defRPr/>
            </a:lvl4pPr>
            <a:lvl5pPr marL="1171575" indent="0">
              <a:buNone/>
              <a:defRPr/>
            </a:lvl5pPr>
          </a:lstStyle>
          <a:p>
            <a:pPr lvl="0"/>
            <a:r>
              <a:rPr lang="sv-SE" dirty="0"/>
              <a:t>Namn, adress</a:t>
            </a:r>
          </a:p>
        </p:txBody>
      </p:sp>
      <p:sp>
        <p:nvSpPr>
          <p:cNvPr id="6" name="Platshållare för datum 5">
            <a:extLst>
              <a:ext uri="{FF2B5EF4-FFF2-40B4-BE49-F238E27FC236}">
                <a16:creationId xmlns:a16="http://schemas.microsoft.com/office/drawing/2014/main" id="{FAA7B25D-A717-4A78-A055-CFD6601F3C5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7" name="Platshållare för sidfot 6">
            <a:extLst>
              <a:ext uri="{FF2B5EF4-FFF2-40B4-BE49-F238E27FC236}">
                <a16:creationId xmlns:a16="http://schemas.microsoft.com/office/drawing/2014/main" id="{FB5FE7FC-AF6E-41E1-89AD-2FEC849B9EA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DD8EFA3A-62D8-4D40-82D8-659416CA372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30720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utsida 4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1">
            <a:extLst>
              <a:ext uri="{FF2B5EF4-FFF2-40B4-BE49-F238E27FC236}">
                <a16:creationId xmlns:a16="http://schemas.microsoft.com/office/drawing/2014/main" id="{740EFA4F-FB2C-48AE-BB85-8F87036CFC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4766" y="1320076"/>
            <a:ext cx="8474839" cy="45413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19E8B37B-45CE-4C63-89B4-7972B180FA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72397" y="2271713"/>
            <a:ext cx="3974119" cy="267129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/>
            </a:lvl1pPr>
            <a:lvl2pPr marL="314325" indent="0">
              <a:buNone/>
              <a:defRPr/>
            </a:lvl2pPr>
            <a:lvl3pPr marL="590550" indent="0">
              <a:buNone/>
              <a:defRPr/>
            </a:lvl3pPr>
            <a:lvl4pPr marL="895350" indent="0">
              <a:buNone/>
              <a:defRPr/>
            </a:lvl4pPr>
            <a:lvl5pPr marL="1171575" indent="0">
              <a:buNone/>
              <a:defRPr/>
            </a:lvl5pPr>
          </a:lstStyle>
          <a:p>
            <a:pPr lvl="0"/>
            <a:r>
              <a:rPr lang="sv-SE" dirty="0"/>
              <a:t>Namn, adress</a:t>
            </a:r>
          </a:p>
        </p:txBody>
      </p:sp>
      <p:sp>
        <p:nvSpPr>
          <p:cNvPr id="12" name="Platshållare för text 3">
            <a:extLst>
              <a:ext uri="{FF2B5EF4-FFF2-40B4-BE49-F238E27FC236}">
                <a16:creationId xmlns:a16="http://schemas.microsoft.com/office/drawing/2014/main" id="{34AF3318-36D9-41B2-8489-393F9CBF83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45486" y="2271712"/>
            <a:ext cx="3974119" cy="267129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/>
            </a:lvl1pPr>
            <a:lvl2pPr marL="314325" indent="0">
              <a:buNone/>
              <a:defRPr/>
            </a:lvl2pPr>
            <a:lvl3pPr marL="590550" indent="0">
              <a:buNone/>
              <a:defRPr/>
            </a:lvl3pPr>
            <a:lvl4pPr marL="895350" indent="0">
              <a:buNone/>
              <a:defRPr/>
            </a:lvl4pPr>
            <a:lvl5pPr marL="1171575" indent="0">
              <a:buNone/>
              <a:defRPr/>
            </a:lvl5pPr>
          </a:lstStyle>
          <a:p>
            <a:pPr lvl="0"/>
            <a:r>
              <a:rPr lang="sv-SE" dirty="0"/>
              <a:t>Namn, adress</a:t>
            </a:r>
          </a:p>
        </p:txBody>
      </p:sp>
      <p:sp>
        <p:nvSpPr>
          <p:cNvPr id="6" name="Platshållare för datum 5">
            <a:extLst>
              <a:ext uri="{FF2B5EF4-FFF2-40B4-BE49-F238E27FC236}">
                <a16:creationId xmlns:a16="http://schemas.microsoft.com/office/drawing/2014/main" id="{5E72654F-EC6C-403E-A3E9-174486D3BA2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7" name="Platshållare för sidfot 6">
            <a:extLst>
              <a:ext uri="{FF2B5EF4-FFF2-40B4-BE49-F238E27FC236}">
                <a16:creationId xmlns:a16="http://schemas.microsoft.com/office/drawing/2014/main" id="{1635D99E-456D-4D49-A9C6-B4C308D1E32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73B0CAE1-9F1B-4E86-9ABE-50052530176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84706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1">
    <p:bg bwMode="ltGray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030B309-33F2-4514-8C6C-EE8AFFD4AC3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665" y="1450869"/>
            <a:ext cx="9144000" cy="130597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ts val="5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sv-SE" dirty="0"/>
              <a:t>Presentationens</a:t>
            </a:r>
            <a:br>
              <a:rPr lang="sv-SE" dirty="0"/>
            </a:br>
            <a:r>
              <a:rPr lang="sv-SE" dirty="0"/>
              <a:t>titel skrivs här</a:t>
            </a:r>
          </a:p>
        </p:txBody>
      </p:sp>
      <p:sp>
        <p:nvSpPr>
          <p:cNvPr id="8" name="Platshållare för text 3"/>
          <p:cNvSpPr>
            <a:spLocks noGrp="1"/>
          </p:cNvSpPr>
          <p:nvPr>
            <p:ph type="body" sz="quarter" idx="10" hasCustomPrompt="1"/>
          </p:nvPr>
        </p:nvSpPr>
        <p:spPr>
          <a:xfrm>
            <a:off x="709284" y="3070842"/>
            <a:ext cx="9199562" cy="1391976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>
                <a:solidFill>
                  <a:schemeClr val="tx1"/>
                </a:solidFill>
              </a:defRPr>
            </a:lvl1pPr>
            <a:lvl2pPr marL="314325" indent="0">
              <a:buFontTx/>
              <a:buNone/>
              <a:defRPr>
                <a:solidFill>
                  <a:schemeClr val="bg1"/>
                </a:solidFill>
              </a:defRPr>
            </a:lvl2pPr>
            <a:lvl3pPr marL="590550" indent="0">
              <a:buFontTx/>
              <a:buNone/>
              <a:defRPr>
                <a:solidFill>
                  <a:schemeClr val="bg1"/>
                </a:solidFill>
              </a:defRPr>
            </a:lvl3pPr>
            <a:lvl4pPr marL="895350" indent="0">
              <a:buFontTx/>
              <a:buNone/>
              <a:defRPr>
                <a:solidFill>
                  <a:schemeClr val="bg1"/>
                </a:solidFill>
              </a:defRPr>
            </a:lvl4pPr>
            <a:lvl5pPr marL="1171575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v-SE" dirty="0"/>
              <a:t>Namn/Titel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B97EF6C3-0241-4F7E-A3D3-C3B7FAA686D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pPr/>
              <a:t>2022-05-03</a:t>
            </a:fld>
            <a:endParaRPr lang="sv-SE" dirty="0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6D2F430-F8DE-45A5-B181-A4A7ACF89B6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5EA35C09-B849-44D2-BCE6-B45EF3FCE8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15059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sida 3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030B309-33F2-4514-8C6C-EE8AFFD4AC3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665" y="1450869"/>
            <a:ext cx="9144000" cy="130597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ts val="5000"/>
              </a:lnSpc>
              <a:defRPr sz="5000">
                <a:solidFill>
                  <a:schemeClr val="bg2"/>
                </a:solidFill>
              </a:defRPr>
            </a:lvl1pPr>
          </a:lstStyle>
          <a:p>
            <a:r>
              <a:rPr lang="sv-SE" dirty="0"/>
              <a:t>Presentationens</a:t>
            </a:r>
            <a:br>
              <a:rPr lang="sv-SE" dirty="0"/>
            </a:br>
            <a:r>
              <a:rPr lang="sv-SE" dirty="0"/>
              <a:t>titel skrivs här</a:t>
            </a:r>
          </a:p>
        </p:txBody>
      </p:sp>
      <p:sp>
        <p:nvSpPr>
          <p:cNvPr id="8" name="Platshållare för text 3"/>
          <p:cNvSpPr>
            <a:spLocks noGrp="1"/>
          </p:cNvSpPr>
          <p:nvPr>
            <p:ph type="body" sz="quarter" idx="10" hasCustomPrompt="1"/>
          </p:nvPr>
        </p:nvSpPr>
        <p:spPr>
          <a:xfrm>
            <a:off x="709284" y="3070842"/>
            <a:ext cx="9199562" cy="1391976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>
                <a:solidFill>
                  <a:schemeClr val="bg1"/>
                </a:solidFill>
              </a:defRPr>
            </a:lvl1pPr>
            <a:lvl2pPr marL="314325" indent="0">
              <a:buFontTx/>
              <a:buNone/>
              <a:defRPr>
                <a:solidFill>
                  <a:schemeClr val="bg1"/>
                </a:solidFill>
              </a:defRPr>
            </a:lvl2pPr>
            <a:lvl3pPr marL="590550" indent="0">
              <a:buFontTx/>
              <a:buNone/>
              <a:defRPr>
                <a:solidFill>
                  <a:schemeClr val="bg1"/>
                </a:solidFill>
              </a:defRPr>
            </a:lvl3pPr>
            <a:lvl4pPr marL="895350" indent="0">
              <a:buFontTx/>
              <a:buNone/>
              <a:defRPr>
                <a:solidFill>
                  <a:schemeClr val="bg1"/>
                </a:solidFill>
              </a:defRPr>
            </a:lvl4pPr>
            <a:lvl5pPr marL="1171575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v-SE" dirty="0"/>
              <a:t>Namn/Titel</a:t>
            </a:r>
          </a:p>
        </p:txBody>
      </p:sp>
      <p:sp>
        <p:nvSpPr>
          <p:cNvPr id="6" name="Platshållare för datum 5">
            <a:extLst>
              <a:ext uri="{FF2B5EF4-FFF2-40B4-BE49-F238E27FC236}">
                <a16:creationId xmlns:a16="http://schemas.microsoft.com/office/drawing/2014/main" id="{B33E9909-B33F-4591-82F9-29D0BE63D14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D6FA40D-1A6B-47F3-AD8F-738E56F60A5B}" type="datetime1">
              <a:rPr lang="sv-SE" smtClean="0"/>
              <a:pPr/>
              <a:t>2022-05-03</a:t>
            </a:fld>
            <a:endParaRPr lang="sv-SE" dirty="0"/>
          </a:p>
        </p:txBody>
      </p:sp>
      <p:sp>
        <p:nvSpPr>
          <p:cNvPr id="7" name="Platshållare för sidfot 6">
            <a:extLst>
              <a:ext uri="{FF2B5EF4-FFF2-40B4-BE49-F238E27FC236}">
                <a16:creationId xmlns:a16="http://schemas.microsoft.com/office/drawing/2014/main" id="{DEEB7789-E584-475C-B899-C19C55733D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F796283D-A9AC-4664-8B62-D4597D8DD51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  <p:grpSp>
        <p:nvGrpSpPr>
          <p:cNvPr id="26" name="Bild 1">
            <a:extLst>
              <a:ext uri="{FF2B5EF4-FFF2-40B4-BE49-F238E27FC236}">
                <a16:creationId xmlns:a16="http://schemas.microsoft.com/office/drawing/2014/main" id="{034D6BCD-BF47-4D86-A884-264CD855E80C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739455" y="5762264"/>
            <a:ext cx="547200" cy="620674"/>
            <a:chOff x="-5735959" y="-2756567"/>
            <a:chExt cx="6052559" cy="6865228"/>
          </a:xfrm>
          <a:solidFill>
            <a:schemeClr val="tx1"/>
          </a:solidFill>
        </p:grpSpPr>
        <p:sp>
          <p:nvSpPr>
            <p:cNvPr id="27" name="Frihandsfigur: Form 26">
              <a:extLst>
                <a:ext uri="{FF2B5EF4-FFF2-40B4-BE49-F238E27FC236}">
                  <a16:creationId xmlns:a16="http://schemas.microsoft.com/office/drawing/2014/main" id="{57A29028-A8FA-4962-AC3E-D6CDF7A3CEC9}"/>
                </a:ext>
              </a:extLst>
            </p:cNvPr>
            <p:cNvSpPr/>
            <p:nvPr/>
          </p:nvSpPr>
          <p:spPr bwMode="black">
            <a:xfrm>
              <a:off x="-3647168" y="-2756567"/>
              <a:ext cx="1922259" cy="6865228"/>
            </a:xfrm>
            <a:custGeom>
              <a:avLst/>
              <a:gdLst>
                <a:gd name="connsiteX0" fmla="*/ 1176122 w 1922263"/>
                <a:gd name="connsiteY0" fmla="*/ 778661 h 6865226"/>
                <a:gd name="connsiteX1" fmla="*/ 962938 w 1922263"/>
                <a:gd name="connsiteY1" fmla="*/ 566923 h 6865226"/>
                <a:gd name="connsiteX2" fmla="*/ 751200 w 1922263"/>
                <a:gd name="connsiteY2" fmla="*/ 778661 h 6865226"/>
                <a:gd name="connsiteX3" fmla="*/ 751200 w 1922263"/>
                <a:gd name="connsiteY3" fmla="*/ 6108245 h 6865226"/>
                <a:gd name="connsiteX4" fmla="*/ 962938 w 1922263"/>
                <a:gd name="connsiteY4" fmla="*/ 6319983 h 6865226"/>
                <a:gd name="connsiteX5" fmla="*/ 1176122 w 1922263"/>
                <a:gd name="connsiteY5" fmla="*/ 6108245 h 6865226"/>
                <a:gd name="connsiteX6" fmla="*/ 1176122 w 1922263"/>
                <a:gd name="connsiteY6" fmla="*/ 4187427 h 6865226"/>
                <a:gd name="connsiteX7" fmla="*/ 1201415 w 1922263"/>
                <a:gd name="connsiteY7" fmla="*/ 4162134 h 6865226"/>
                <a:gd name="connsiteX8" fmla="*/ 1895164 w 1922263"/>
                <a:gd name="connsiteY8" fmla="*/ 4162134 h 6865226"/>
                <a:gd name="connsiteX9" fmla="*/ 1920457 w 1922263"/>
                <a:gd name="connsiteY9" fmla="*/ 4187427 h 6865226"/>
                <a:gd name="connsiteX10" fmla="*/ 1920457 w 1922263"/>
                <a:gd name="connsiteY10" fmla="*/ 6124144 h 6865226"/>
                <a:gd name="connsiteX11" fmla="*/ 962938 w 1922263"/>
                <a:gd name="connsiteY11" fmla="*/ 6864866 h 6865226"/>
                <a:gd name="connsiteX12" fmla="*/ 5420 w 1922263"/>
                <a:gd name="connsiteY12" fmla="*/ 6124144 h 6865226"/>
                <a:gd name="connsiteX13" fmla="*/ 5420 w 1922263"/>
                <a:gd name="connsiteY13" fmla="*/ 745419 h 6865226"/>
                <a:gd name="connsiteX14" fmla="*/ 962938 w 1922263"/>
                <a:gd name="connsiteY14" fmla="*/ 5420 h 6865226"/>
                <a:gd name="connsiteX15" fmla="*/ 1920457 w 1922263"/>
                <a:gd name="connsiteY15" fmla="*/ 746142 h 6865226"/>
                <a:gd name="connsiteX16" fmla="*/ 1920457 w 1922263"/>
                <a:gd name="connsiteY16" fmla="*/ 2659733 h 6865226"/>
                <a:gd name="connsiteX17" fmla="*/ 1895164 w 1922263"/>
                <a:gd name="connsiteY17" fmla="*/ 2685026 h 6865226"/>
                <a:gd name="connsiteX18" fmla="*/ 1201415 w 1922263"/>
                <a:gd name="connsiteY18" fmla="*/ 2685026 h 6865226"/>
                <a:gd name="connsiteX19" fmla="*/ 1176122 w 1922263"/>
                <a:gd name="connsiteY19" fmla="*/ 2659733 h 6865226"/>
                <a:gd name="connsiteX20" fmla="*/ 1176122 w 1922263"/>
                <a:gd name="connsiteY20" fmla="*/ 778661 h 6865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2263" h="6865226">
                  <a:moveTo>
                    <a:pt x="1176122" y="778661"/>
                  </a:moveTo>
                  <a:cubicBezTo>
                    <a:pt x="1176122" y="660868"/>
                    <a:pt x="1080009" y="566923"/>
                    <a:pt x="962938" y="566923"/>
                  </a:cubicBezTo>
                  <a:cubicBezTo>
                    <a:pt x="847313" y="566923"/>
                    <a:pt x="751200" y="660868"/>
                    <a:pt x="751200" y="778661"/>
                  </a:cubicBezTo>
                  <a:cubicBezTo>
                    <a:pt x="751200" y="6108245"/>
                    <a:pt x="751200" y="6108245"/>
                    <a:pt x="751200" y="6108245"/>
                  </a:cubicBezTo>
                  <a:cubicBezTo>
                    <a:pt x="751200" y="6226038"/>
                    <a:pt x="847313" y="6319983"/>
                    <a:pt x="962938" y="6319983"/>
                  </a:cubicBezTo>
                  <a:cubicBezTo>
                    <a:pt x="1080731" y="6319983"/>
                    <a:pt x="1176122" y="6226038"/>
                    <a:pt x="1176122" y="6108245"/>
                  </a:cubicBezTo>
                  <a:cubicBezTo>
                    <a:pt x="1176122" y="4187427"/>
                    <a:pt x="1176122" y="4187427"/>
                    <a:pt x="1176122" y="4187427"/>
                  </a:cubicBezTo>
                  <a:cubicBezTo>
                    <a:pt x="1176122" y="4172974"/>
                    <a:pt x="1186962" y="4162134"/>
                    <a:pt x="1201415" y="4162134"/>
                  </a:cubicBezTo>
                  <a:cubicBezTo>
                    <a:pt x="1895164" y="4162134"/>
                    <a:pt x="1895164" y="4162134"/>
                    <a:pt x="1895164" y="4162134"/>
                  </a:cubicBezTo>
                  <a:cubicBezTo>
                    <a:pt x="1909617" y="4162134"/>
                    <a:pt x="1920457" y="4172974"/>
                    <a:pt x="1920457" y="4187427"/>
                  </a:cubicBezTo>
                  <a:cubicBezTo>
                    <a:pt x="1920457" y="6124144"/>
                    <a:pt x="1920457" y="6124144"/>
                    <a:pt x="1920457" y="6124144"/>
                  </a:cubicBezTo>
                  <a:cubicBezTo>
                    <a:pt x="1920457" y="6534612"/>
                    <a:pt x="1492645" y="6864866"/>
                    <a:pt x="962938" y="6864866"/>
                  </a:cubicBezTo>
                  <a:cubicBezTo>
                    <a:pt x="435400" y="6864866"/>
                    <a:pt x="5420" y="6533889"/>
                    <a:pt x="5420" y="6124144"/>
                  </a:cubicBezTo>
                  <a:cubicBezTo>
                    <a:pt x="5420" y="745419"/>
                    <a:pt x="5420" y="745419"/>
                    <a:pt x="5420" y="745419"/>
                  </a:cubicBezTo>
                  <a:cubicBezTo>
                    <a:pt x="5420" y="337841"/>
                    <a:pt x="435400" y="5420"/>
                    <a:pt x="962938" y="5420"/>
                  </a:cubicBezTo>
                  <a:cubicBezTo>
                    <a:pt x="1492645" y="5420"/>
                    <a:pt x="1920457" y="337841"/>
                    <a:pt x="1920457" y="746142"/>
                  </a:cubicBezTo>
                  <a:cubicBezTo>
                    <a:pt x="1920457" y="2659733"/>
                    <a:pt x="1920457" y="2659733"/>
                    <a:pt x="1920457" y="2659733"/>
                  </a:cubicBezTo>
                  <a:cubicBezTo>
                    <a:pt x="1920457" y="2674186"/>
                    <a:pt x="1909617" y="2685026"/>
                    <a:pt x="1895164" y="2685026"/>
                  </a:cubicBezTo>
                  <a:cubicBezTo>
                    <a:pt x="1201415" y="2685026"/>
                    <a:pt x="1201415" y="2685026"/>
                    <a:pt x="1201415" y="2685026"/>
                  </a:cubicBezTo>
                  <a:cubicBezTo>
                    <a:pt x="1186962" y="2685026"/>
                    <a:pt x="1176122" y="2674186"/>
                    <a:pt x="1176122" y="2659733"/>
                  </a:cubicBezTo>
                  <a:lnTo>
                    <a:pt x="1176122" y="77866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v-SE" dirty="0"/>
            </a:p>
          </p:txBody>
        </p:sp>
        <p:sp>
          <p:nvSpPr>
            <p:cNvPr id="28" name="Frihandsfigur: Form 27">
              <a:extLst>
                <a:ext uri="{FF2B5EF4-FFF2-40B4-BE49-F238E27FC236}">
                  <a16:creationId xmlns:a16="http://schemas.microsoft.com/office/drawing/2014/main" id="{6E7BC1B9-4FBD-452F-B393-2684ED4D8741}"/>
                </a:ext>
              </a:extLst>
            </p:cNvPr>
            <p:cNvSpPr/>
            <p:nvPr/>
          </p:nvSpPr>
          <p:spPr bwMode="black">
            <a:xfrm>
              <a:off x="-5735959" y="-2118466"/>
              <a:ext cx="1951173" cy="5860737"/>
            </a:xfrm>
            <a:custGeom>
              <a:avLst/>
              <a:gdLst>
                <a:gd name="connsiteX0" fmla="*/ 31033 w 1951169"/>
                <a:gd name="connsiteY0" fmla="*/ 746142 h 5860735"/>
                <a:gd name="connsiteX1" fmla="*/ 69334 w 1951169"/>
                <a:gd name="connsiteY1" fmla="*/ 1853973 h 5860735"/>
                <a:gd name="connsiteX2" fmla="*/ 757302 w 1951169"/>
                <a:gd name="connsiteY2" fmla="*/ 3088991 h 5860735"/>
                <a:gd name="connsiteX3" fmla="*/ 1200289 w 1951169"/>
                <a:gd name="connsiteY3" fmla="*/ 4095650 h 5860735"/>
                <a:gd name="connsiteX4" fmla="*/ 1200289 w 1951169"/>
                <a:gd name="connsiteY4" fmla="*/ 5073402 h 5860735"/>
                <a:gd name="connsiteX5" fmla="*/ 988551 w 1951169"/>
                <a:gd name="connsiteY5" fmla="*/ 5285141 h 5860735"/>
                <a:gd name="connsiteX6" fmla="*/ 776813 w 1951169"/>
                <a:gd name="connsiteY6" fmla="*/ 5073402 h 5860735"/>
                <a:gd name="connsiteX7" fmla="*/ 776813 w 1951169"/>
                <a:gd name="connsiteY7" fmla="*/ 3575338 h 5860735"/>
                <a:gd name="connsiteX8" fmla="*/ 749352 w 1951169"/>
                <a:gd name="connsiteY8" fmla="*/ 3550045 h 5860735"/>
                <a:gd name="connsiteX9" fmla="*/ 55603 w 1951169"/>
                <a:gd name="connsiteY9" fmla="*/ 3550045 h 5860735"/>
                <a:gd name="connsiteX10" fmla="*/ 30310 w 1951169"/>
                <a:gd name="connsiteY10" fmla="*/ 3575338 h 5860735"/>
                <a:gd name="connsiteX11" fmla="*/ 30310 w 1951169"/>
                <a:gd name="connsiteY11" fmla="*/ 5118207 h 5860735"/>
                <a:gd name="connsiteX12" fmla="*/ 987829 w 1951169"/>
                <a:gd name="connsiteY12" fmla="*/ 5858929 h 5860735"/>
                <a:gd name="connsiteX13" fmla="*/ 1945347 w 1951169"/>
                <a:gd name="connsiteY13" fmla="*/ 5118207 h 5860735"/>
                <a:gd name="connsiteX14" fmla="*/ 1945347 w 1951169"/>
                <a:gd name="connsiteY14" fmla="*/ 4095650 h 5860735"/>
                <a:gd name="connsiteX15" fmla="*/ 1502359 w 1951169"/>
                <a:gd name="connsiteY15" fmla="*/ 2872194 h 5860735"/>
                <a:gd name="connsiteX16" fmla="*/ 815114 w 1951169"/>
                <a:gd name="connsiteY16" fmla="*/ 1636453 h 5860735"/>
                <a:gd name="connsiteX17" fmla="*/ 776813 w 1951169"/>
                <a:gd name="connsiteY17" fmla="*/ 716513 h 5860735"/>
                <a:gd name="connsiteX18" fmla="*/ 988551 w 1951169"/>
                <a:gd name="connsiteY18" fmla="*/ 504775 h 5860735"/>
                <a:gd name="connsiteX19" fmla="*/ 1200289 w 1951169"/>
                <a:gd name="connsiteY19" fmla="*/ 716513 h 5860735"/>
                <a:gd name="connsiteX20" fmla="*/ 1200289 w 1951169"/>
                <a:gd name="connsiteY20" fmla="*/ 2048367 h 5860735"/>
                <a:gd name="connsiteX21" fmla="*/ 1225582 w 1951169"/>
                <a:gd name="connsiteY21" fmla="*/ 2073660 h 5860735"/>
                <a:gd name="connsiteX22" fmla="*/ 1919331 w 1951169"/>
                <a:gd name="connsiteY22" fmla="*/ 2073660 h 5860735"/>
                <a:gd name="connsiteX23" fmla="*/ 1946792 w 1951169"/>
                <a:gd name="connsiteY23" fmla="*/ 2048367 h 5860735"/>
                <a:gd name="connsiteX24" fmla="*/ 1946792 w 1951169"/>
                <a:gd name="connsiteY24" fmla="*/ 745419 h 5860735"/>
                <a:gd name="connsiteX25" fmla="*/ 988551 w 1951169"/>
                <a:gd name="connsiteY25" fmla="*/ 5420 h 5860735"/>
                <a:gd name="connsiteX26" fmla="*/ 31033 w 1951169"/>
                <a:gd name="connsiteY26" fmla="*/ 746142 h 5860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951169" h="5860735">
                  <a:moveTo>
                    <a:pt x="31033" y="746142"/>
                  </a:moveTo>
                  <a:cubicBezTo>
                    <a:pt x="-14494" y="1056884"/>
                    <a:pt x="2127" y="1566356"/>
                    <a:pt x="69334" y="1853973"/>
                  </a:cubicBezTo>
                  <a:cubicBezTo>
                    <a:pt x="143044" y="2166160"/>
                    <a:pt x="565798" y="2796315"/>
                    <a:pt x="757302" y="3088991"/>
                  </a:cubicBezTo>
                  <a:cubicBezTo>
                    <a:pt x="948805" y="3381666"/>
                    <a:pt x="1203903" y="3688795"/>
                    <a:pt x="1200289" y="4095650"/>
                  </a:cubicBezTo>
                  <a:cubicBezTo>
                    <a:pt x="1200289" y="5073402"/>
                    <a:pt x="1200289" y="5073402"/>
                    <a:pt x="1200289" y="5073402"/>
                  </a:cubicBezTo>
                  <a:cubicBezTo>
                    <a:pt x="1200289" y="5191196"/>
                    <a:pt x="1104176" y="5285141"/>
                    <a:pt x="988551" y="5285141"/>
                  </a:cubicBezTo>
                  <a:cubicBezTo>
                    <a:pt x="870758" y="5285141"/>
                    <a:pt x="776813" y="5191196"/>
                    <a:pt x="776813" y="5073402"/>
                  </a:cubicBezTo>
                  <a:cubicBezTo>
                    <a:pt x="776813" y="3575338"/>
                    <a:pt x="776813" y="3575338"/>
                    <a:pt x="776813" y="3575338"/>
                  </a:cubicBezTo>
                  <a:cubicBezTo>
                    <a:pt x="776813" y="3562330"/>
                    <a:pt x="763805" y="3550045"/>
                    <a:pt x="749352" y="3550045"/>
                  </a:cubicBezTo>
                  <a:cubicBezTo>
                    <a:pt x="55603" y="3550045"/>
                    <a:pt x="55603" y="3550045"/>
                    <a:pt x="55603" y="3550045"/>
                  </a:cubicBezTo>
                  <a:cubicBezTo>
                    <a:pt x="41150" y="3550045"/>
                    <a:pt x="30310" y="3563053"/>
                    <a:pt x="30310" y="3575338"/>
                  </a:cubicBezTo>
                  <a:cubicBezTo>
                    <a:pt x="30310" y="5118207"/>
                    <a:pt x="30310" y="5118207"/>
                    <a:pt x="30310" y="5118207"/>
                  </a:cubicBezTo>
                  <a:cubicBezTo>
                    <a:pt x="30310" y="5526508"/>
                    <a:pt x="458845" y="5858929"/>
                    <a:pt x="987829" y="5858929"/>
                  </a:cubicBezTo>
                  <a:cubicBezTo>
                    <a:pt x="1515367" y="5858929"/>
                    <a:pt x="1945347" y="5526508"/>
                    <a:pt x="1945347" y="5118207"/>
                  </a:cubicBezTo>
                  <a:cubicBezTo>
                    <a:pt x="1945347" y="4095650"/>
                    <a:pt x="1945347" y="4095650"/>
                    <a:pt x="1945347" y="4095650"/>
                  </a:cubicBezTo>
                  <a:cubicBezTo>
                    <a:pt x="1941734" y="3396119"/>
                    <a:pt x="1750230" y="3293502"/>
                    <a:pt x="1502359" y="2872194"/>
                  </a:cubicBezTo>
                  <a:cubicBezTo>
                    <a:pt x="1324586" y="2570847"/>
                    <a:pt x="887379" y="1949363"/>
                    <a:pt x="815114" y="1636453"/>
                  </a:cubicBezTo>
                  <a:cubicBezTo>
                    <a:pt x="747907" y="1348836"/>
                    <a:pt x="750075" y="1018583"/>
                    <a:pt x="776813" y="716513"/>
                  </a:cubicBezTo>
                  <a:cubicBezTo>
                    <a:pt x="776813" y="600888"/>
                    <a:pt x="870758" y="504775"/>
                    <a:pt x="988551" y="504775"/>
                  </a:cubicBezTo>
                  <a:cubicBezTo>
                    <a:pt x="1104176" y="504775"/>
                    <a:pt x="1200289" y="600888"/>
                    <a:pt x="1200289" y="716513"/>
                  </a:cubicBezTo>
                  <a:cubicBezTo>
                    <a:pt x="1200289" y="2048367"/>
                    <a:pt x="1200289" y="2048367"/>
                    <a:pt x="1200289" y="2048367"/>
                  </a:cubicBezTo>
                  <a:cubicBezTo>
                    <a:pt x="1200289" y="2062820"/>
                    <a:pt x="1211129" y="2073660"/>
                    <a:pt x="1225582" y="2073660"/>
                  </a:cubicBezTo>
                  <a:cubicBezTo>
                    <a:pt x="1919331" y="2073660"/>
                    <a:pt x="1919331" y="2073660"/>
                    <a:pt x="1919331" y="2073660"/>
                  </a:cubicBezTo>
                  <a:cubicBezTo>
                    <a:pt x="1933784" y="2073660"/>
                    <a:pt x="1946792" y="2062820"/>
                    <a:pt x="1946792" y="2048367"/>
                  </a:cubicBezTo>
                  <a:cubicBezTo>
                    <a:pt x="1946792" y="745419"/>
                    <a:pt x="1946792" y="745419"/>
                    <a:pt x="1946792" y="745419"/>
                  </a:cubicBezTo>
                  <a:cubicBezTo>
                    <a:pt x="1946070" y="335673"/>
                    <a:pt x="1516090" y="5420"/>
                    <a:pt x="988551" y="5420"/>
                  </a:cubicBezTo>
                  <a:cubicBezTo>
                    <a:pt x="459567" y="5420"/>
                    <a:pt x="31033" y="335673"/>
                    <a:pt x="31033" y="746142"/>
                  </a:cubicBez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v-SE" dirty="0"/>
            </a:p>
          </p:txBody>
        </p:sp>
        <p:sp>
          <p:nvSpPr>
            <p:cNvPr id="29" name="Frihandsfigur: Form 28">
              <a:extLst>
                <a:ext uri="{FF2B5EF4-FFF2-40B4-BE49-F238E27FC236}">
                  <a16:creationId xmlns:a16="http://schemas.microsoft.com/office/drawing/2014/main" id="{83B98F73-756A-4D8A-9467-FB92A9EC9199}"/>
                </a:ext>
              </a:extLst>
            </p:cNvPr>
            <p:cNvSpPr/>
            <p:nvPr/>
          </p:nvSpPr>
          <p:spPr bwMode="black">
            <a:xfrm>
              <a:off x="-1583985" y="-2060651"/>
              <a:ext cx="1900585" cy="5687300"/>
            </a:xfrm>
            <a:custGeom>
              <a:avLst/>
              <a:gdLst>
                <a:gd name="connsiteX0" fmla="*/ 777216 w 1900583"/>
                <a:gd name="connsiteY0" fmla="*/ 2935788 h 5687298"/>
                <a:gd name="connsiteX1" fmla="*/ 751923 w 1900583"/>
                <a:gd name="connsiteY1" fmla="*/ 2961081 h 5687298"/>
                <a:gd name="connsiteX2" fmla="*/ 751923 w 1900583"/>
                <a:gd name="connsiteY2" fmla="*/ 5129047 h 5687298"/>
                <a:gd name="connsiteX3" fmla="*/ 777216 w 1900583"/>
                <a:gd name="connsiteY3" fmla="*/ 5154340 h 5687298"/>
                <a:gd name="connsiteX4" fmla="*/ 903680 w 1900583"/>
                <a:gd name="connsiteY4" fmla="*/ 5154340 h 5687298"/>
                <a:gd name="connsiteX5" fmla="*/ 1158778 w 1900583"/>
                <a:gd name="connsiteY5" fmla="*/ 4899243 h 5687298"/>
                <a:gd name="connsiteX6" fmla="*/ 1158778 w 1900583"/>
                <a:gd name="connsiteY6" fmla="*/ 3190162 h 5687298"/>
                <a:gd name="connsiteX7" fmla="*/ 903680 w 1900583"/>
                <a:gd name="connsiteY7" fmla="*/ 2935065 h 5687298"/>
                <a:gd name="connsiteX8" fmla="*/ 777216 w 1900583"/>
                <a:gd name="connsiteY8" fmla="*/ 2935065 h 5687298"/>
                <a:gd name="connsiteX9" fmla="*/ 777216 w 1900583"/>
                <a:gd name="connsiteY9" fmla="*/ 559697 h 5687298"/>
                <a:gd name="connsiteX10" fmla="*/ 751923 w 1900583"/>
                <a:gd name="connsiteY10" fmla="*/ 584990 h 5687298"/>
                <a:gd name="connsiteX11" fmla="*/ 751923 w 1900583"/>
                <a:gd name="connsiteY11" fmla="*/ 2350437 h 5687298"/>
                <a:gd name="connsiteX12" fmla="*/ 777216 w 1900583"/>
                <a:gd name="connsiteY12" fmla="*/ 2375730 h 5687298"/>
                <a:gd name="connsiteX13" fmla="*/ 882001 w 1900583"/>
                <a:gd name="connsiteY13" fmla="*/ 2375730 h 5687298"/>
                <a:gd name="connsiteX14" fmla="*/ 1137098 w 1900583"/>
                <a:gd name="connsiteY14" fmla="*/ 2120632 h 5687298"/>
                <a:gd name="connsiteX15" fmla="*/ 1137098 w 1900583"/>
                <a:gd name="connsiteY15" fmla="*/ 814071 h 5687298"/>
                <a:gd name="connsiteX16" fmla="*/ 882001 w 1900583"/>
                <a:gd name="connsiteY16" fmla="*/ 558974 h 5687298"/>
                <a:gd name="connsiteX17" fmla="*/ 777216 w 1900583"/>
                <a:gd name="connsiteY17" fmla="*/ 558974 h 5687298"/>
                <a:gd name="connsiteX18" fmla="*/ 30713 w 1900583"/>
                <a:gd name="connsiteY18" fmla="*/ 5420 h 5687298"/>
                <a:gd name="connsiteX19" fmla="*/ 1098797 w 1900583"/>
                <a:gd name="connsiteY19" fmla="*/ 5420 h 5687298"/>
                <a:gd name="connsiteX20" fmla="*/ 1895886 w 1900583"/>
                <a:gd name="connsiteY20" fmla="*/ 802509 h 5687298"/>
                <a:gd name="connsiteX21" fmla="*/ 1895886 w 1900583"/>
                <a:gd name="connsiteY21" fmla="*/ 1921179 h 5687298"/>
                <a:gd name="connsiteX22" fmla="*/ 1408094 w 1900583"/>
                <a:gd name="connsiteY22" fmla="*/ 2589636 h 5687298"/>
                <a:gd name="connsiteX23" fmla="*/ 1408094 w 1900583"/>
                <a:gd name="connsiteY23" fmla="*/ 2606257 h 5687298"/>
                <a:gd name="connsiteX24" fmla="*/ 1895886 w 1900583"/>
                <a:gd name="connsiteY24" fmla="*/ 3274713 h 5687298"/>
                <a:gd name="connsiteX25" fmla="*/ 1895886 w 1900583"/>
                <a:gd name="connsiteY25" fmla="*/ 4982348 h 5687298"/>
                <a:gd name="connsiteX26" fmla="*/ 1192743 w 1900583"/>
                <a:gd name="connsiteY26" fmla="*/ 5685492 h 5687298"/>
                <a:gd name="connsiteX27" fmla="*/ 30713 w 1900583"/>
                <a:gd name="connsiteY27" fmla="*/ 5685492 h 5687298"/>
                <a:gd name="connsiteX28" fmla="*/ 5420 w 1900583"/>
                <a:gd name="connsiteY28" fmla="*/ 5660199 h 5687298"/>
                <a:gd name="connsiteX29" fmla="*/ 5420 w 1900583"/>
                <a:gd name="connsiteY29" fmla="*/ 30713 h 5687298"/>
                <a:gd name="connsiteX30" fmla="*/ 30713 w 1900583"/>
                <a:gd name="connsiteY30" fmla="*/ 5420 h 5687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00583" h="5687298">
                  <a:moveTo>
                    <a:pt x="777216" y="2935788"/>
                  </a:moveTo>
                  <a:cubicBezTo>
                    <a:pt x="762763" y="2935788"/>
                    <a:pt x="751923" y="2948796"/>
                    <a:pt x="751923" y="2961081"/>
                  </a:cubicBezTo>
                  <a:cubicBezTo>
                    <a:pt x="751923" y="5129047"/>
                    <a:pt x="751923" y="5129047"/>
                    <a:pt x="751923" y="5129047"/>
                  </a:cubicBezTo>
                  <a:cubicBezTo>
                    <a:pt x="751923" y="5142055"/>
                    <a:pt x="762763" y="5154340"/>
                    <a:pt x="777216" y="5154340"/>
                  </a:cubicBezTo>
                  <a:cubicBezTo>
                    <a:pt x="903680" y="5154340"/>
                    <a:pt x="903680" y="5154340"/>
                    <a:pt x="903680" y="5154340"/>
                  </a:cubicBezTo>
                  <a:cubicBezTo>
                    <a:pt x="1044598" y="5154340"/>
                    <a:pt x="1158778" y="5040161"/>
                    <a:pt x="1158778" y="4899243"/>
                  </a:cubicBezTo>
                  <a:cubicBezTo>
                    <a:pt x="1158778" y="3190162"/>
                    <a:pt x="1158778" y="3190162"/>
                    <a:pt x="1158778" y="3190162"/>
                  </a:cubicBezTo>
                  <a:cubicBezTo>
                    <a:pt x="1158778" y="3049245"/>
                    <a:pt x="1044598" y="2935065"/>
                    <a:pt x="903680" y="2935065"/>
                  </a:cubicBezTo>
                  <a:lnTo>
                    <a:pt x="777216" y="2935065"/>
                  </a:lnTo>
                  <a:close/>
                  <a:moveTo>
                    <a:pt x="777216" y="559697"/>
                  </a:moveTo>
                  <a:cubicBezTo>
                    <a:pt x="762763" y="559697"/>
                    <a:pt x="751923" y="570536"/>
                    <a:pt x="751923" y="584990"/>
                  </a:cubicBezTo>
                  <a:cubicBezTo>
                    <a:pt x="751923" y="2350437"/>
                    <a:pt x="751923" y="2350437"/>
                    <a:pt x="751923" y="2350437"/>
                  </a:cubicBezTo>
                  <a:cubicBezTo>
                    <a:pt x="751923" y="2364890"/>
                    <a:pt x="762763" y="2375730"/>
                    <a:pt x="777216" y="2375730"/>
                  </a:cubicBezTo>
                  <a:cubicBezTo>
                    <a:pt x="882001" y="2375730"/>
                    <a:pt x="882001" y="2375730"/>
                    <a:pt x="882001" y="2375730"/>
                  </a:cubicBezTo>
                  <a:cubicBezTo>
                    <a:pt x="1022919" y="2375730"/>
                    <a:pt x="1137098" y="2261550"/>
                    <a:pt x="1137098" y="2120632"/>
                  </a:cubicBezTo>
                  <a:cubicBezTo>
                    <a:pt x="1137098" y="814071"/>
                    <a:pt x="1137098" y="814071"/>
                    <a:pt x="1137098" y="814071"/>
                  </a:cubicBezTo>
                  <a:cubicBezTo>
                    <a:pt x="1137098" y="673154"/>
                    <a:pt x="1022919" y="558974"/>
                    <a:pt x="882001" y="558974"/>
                  </a:cubicBezTo>
                  <a:lnTo>
                    <a:pt x="777216" y="558974"/>
                  </a:lnTo>
                  <a:close/>
                  <a:moveTo>
                    <a:pt x="30713" y="5420"/>
                  </a:moveTo>
                  <a:cubicBezTo>
                    <a:pt x="1098797" y="5420"/>
                    <a:pt x="1098797" y="5420"/>
                    <a:pt x="1098797" y="5420"/>
                  </a:cubicBezTo>
                  <a:cubicBezTo>
                    <a:pt x="1539617" y="5420"/>
                    <a:pt x="1895886" y="361689"/>
                    <a:pt x="1895886" y="802509"/>
                  </a:cubicBezTo>
                  <a:cubicBezTo>
                    <a:pt x="1895886" y="1921179"/>
                    <a:pt x="1895886" y="1921179"/>
                    <a:pt x="1895886" y="1921179"/>
                  </a:cubicBezTo>
                  <a:cubicBezTo>
                    <a:pt x="1895886" y="2235535"/>
                    <a:pt x="1691375" y="2499304"/>
                    <a:pt x="1408094" y="2589636"/>
                  </a:cubicBezTo>
                  <a:cubicBezTo>
                    <a:pt x="1408094" y="2606257"/>
                    <a:pt x="1408094" y="2606257"/>
                    <a:pt x="1408094" y="2606257"/>
                  </a:cubicBezTo>
                  <a:cubicBezTo>
                    <a:pt x="1692098" y="2696589"/>
                    <a:pt x="1895886" y="2962526"/>
                    <a:pt x="1895886" y="3274713"/>
                  </a:cubicBezTo>
                  <a:cubicBezTo>
                    <a:pt x="1895886" y="4982348"/>
                    <a:pt x="1895886" y="4982348"/>
                    <a:pt x="1895886" y="4982348"/>
                  </a:cubicBezTo>
                  <a:cubicBezTo>
                    <a:pt x="1895886" y="5371137"/>
                    <a:pt x="1581531" y="5685492"/>
                    <a:pt x="1192743" y="5685492"/>
                  </a:cubicBezTo>
                  <a:cubicBezTo>
                    <a:pt x="30713" y="5685492"/>
                    <a:pt x="30713" y="5685492"/>
                    <a:pt x="30713" y="5685492"/>
                  </a:cubicBezTo>
                  <a:cubicBezTo>
                    <a:pt x="17705" y="5685492"/>
                    <a:pt x="5420" y="5672484"/>
                    <a:pt x="5420" y="5660199"/>
                  </a:cubicBezTo>
                  <a:cubicBezTo>
                    <a:pt x="5420" y="30713"/>
                    <a:pt x="5420" y="30713"/>
                    <a:pt x="5420" y="30713"/>
                  </a:cubicBezTo>
                  <a:cubicBezTo>
                    <a:pt x="5420" y="16260"/>
                    <a:pt x="18428" y="5420"/>
                    <a:pt x="30713" y="5420"/>
                  </a:cubicBez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v-SE" dirty="0"/>
            </a:p>
          </p:txBody>
        </p:sp>
      </p:grpSp>
    </p:spTree>
    <p:extLst>
      <p:ext uri="{BB962C8B-B14F-4D97-AF65-F5344CB8AC3E}">
        <p14:creationId xmlns:p14="http://schemas.microsoft.com/office/powerpoint/2010/main" val="2156488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2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030B309-33F2-4514-8C6C-EE8AFFD4AC3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665" y="1450869"/>
            <a:ext cx="9144000" cy="130597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ts val="5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sv-SE" dirty="0"/>
              <a:t>Presentationens</a:t>
            </a:r>
            <a:br>
              <a:rPr lang="sv-SE" dirty="0"/>
            </a:br>
            <a:r>
              <a:rPr lang="sv-SE" dirty="0"/>
              <a:t>titel skrivs här</a:t>
            </a:r>
          </a:p>
        </p:txBody>
      </p:sp>
      <p:sp>
        <p:nvSpPr>
          <p:cNvPr id="8" name="Platshållare för text 3"/>
          <p:cNvSpPr>
            <a:spLocks noGrp="1"/>
          </p:cNvSpPr>
          <p:nvPr>
            <p:ph type="body" sz="quarter" idx="10" hasCustomPrompt="1"/>
          </p:nvPr>
        </p:nvSpPr>
        <p:spPr>
          <a:xfrm>
            <a:off x="709284" y="3070842"/>
            <a:ext cx="9199562" cy="1391976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>
                <a:solidFill>
                  <a:schemeClr val="tx1"/>
                </a:solidFill>
              </a:defRPr>
            </a:lvl1pPr>
            <a:lvl2pPr marL="314325" indent="0">
              <a:buFontTx/>
              <a:buNone/>
              <a:defRPr>
                <a:solidFill>
                  <a:schemeClr val="bg1"/>
                </a:solidFill>
              </a:defRPr>
            </a:lvl2pPr>
            <a:lvl3pPr marL="590550" indent="0">
              <a:buFontTx/>
              <a:buNone/>
              <a:defRPr>
                <a:solidFill>
                  <a:schemeClr val="bg1"/>
                </a:solidFill>
              </a:defRPr>
            </a:lvl3pPr>
            <a:lvl4pPr marL="895350" indent="0">
              <a:buFontTx/>
              <a:buNone/>
              <a:defRPr>
                <a:solidFill>
                  <a:schemeClr val="bg1"/>
                </a:solidFill>
              </a:defRPr>
            </a:lvl4pPr>
            <a:lvl5pPr marL="1171575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v-SE" dirty="0"/>
              <a:t>Namn/Titel</a:t>
            </a:r>
          </a:p>
        </p:txBody>
      </p:sp>
      <p:sp>
        <p:nvSpPr>
          <p:cNvPr id="6" name="Platshållare för datum 5">
            <a:extLst>
              <a:ext uri="{FF2B5EF4-FFF2-40B4-BE49-F238E27FC236}">
                <a16:creationId xmlns:a16="http://schemas.microsoft.com/office/drawing/2014/main" id="{00646A6B-14CF-4F46-A30C-431AA535D2B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7" name="Platshållare för sidfot 6">
            <a:extLst>
              <a:ext uri="{FF2B5EF4-FFF2-40B4-BE49-F238E27FC236}">
                <a16:creationId xmlns:a16="http://schemas.microsoft.com/office/drawing/2014/main" id="{358152AF-30D5-4C5F-9CB4-844D04B190E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6FF4F668-E35B-4A49-A79B-1D4C96C240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0854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sida 3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030B309-33F2-4514-8C6C-EE8AFFD4AC3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665" y="1450869"/>
            <a:ext cx="9144000" cy="130597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ts val="5000"/>
              </a:lnSpc>
              <a:defRPr sz="5000">
                <a:solidFill>
                  <a:schemeClr val="bg2"/>
                </a:solidFill>
              </a:defRPr>
            </a:lvl1pPr>
          </a:lstStyle>
          <a:p>
            <a:r>
              <a:rPr lang="sv-SE" dirty="0"/>
              <a:t>Presentationens</a:t>
            </a:r>
            <a:br>
              <a:rPr lang="sv-SE" dirty="0"/>
            </a:br>
            <a:r>
              <a:rPr lang="sv-SE" dirty="0"/>
              <a:t>titel skrivs här</a:t>
            </a:r>
          </a:p>
        </p:txBody>
      </p:sp>
      <p:sp>
        <p:nvSpPr>
          <p:cNvPr id="8" name="Platshållare för text 3"/>
          <p:cNvSpPr>
            <a:spLocks noGrp="1"/>
          </p:cNvSpPr>
          <p:nvPr>
            <p:ph type="body" sz="quarter" idx="10" hasCustomPrompt="1"/>
          </p:nvPr>
        </p:nvSpPr>
        <p:spPr>
          <a:xfrm>
            <a:off x="709284" y="3070842"/>
            <a:ext cx="9199562" cy="1391976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>
                <a:solidFill>
                  <a:schemeClr val="bg1"/>
                </a:solidFill>
              </a:defRPr>
            </a:lvl1pPr>
            <a:lvl2pPr marL="314325" indent="0">
              <a:buFontTx/>
              <a:buNone/>
              <a:defRPr>
                <a:solidFill>
                  <a:schemeClr val="bg1"/>
                </a:solidFill>
              </a:defRPr>
            </a:lvl2pPr>
            <a:lvl3pPr marL="590550" indent="0">
              <a:buFontTx/>
              <a:buNone/>
              <a:defRPr>
                <a:solidFill>
                  <a:schemeClr val="bg1"/>
                </a:solidFill>
              </a:defRPr>
            </a:lvl3pPr>
            <a:lvl4pPr marL="895350" indent="0">
              <a:buFontTx/>
              <a:buNone/>
              <a:defRPr>
                <a:solidFill>
                  <a:schemeClr val="bg1"/>
                </a:solidFill>
              </a:defRPr>
            </a:lvl4pPr>
            <a:lvl5pPr marL="1171575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v-SE" dirty="0"/>
              <a:t>Namn/Titel</a:t>
            </a:r>
          </a:p>
        </p:txBody>
      </p:sp>
      <p:sp>
        <p:nvSpPr>
          <p:cNvPr id="6" name="Platshållare för datum 5">
            <a:extLst>
              <a:ext uri="{FF2B5EF4-FFF2-40B4-BE49-F238E27FC236}">
                <a16:creationId xmlns:a16="http://schemas.microsoft.com/office/drawing/2014/main" id="{B33E9909-B33F-4591-82F9-29D0BE63D14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D6FA40D-1A6B-47F3-AD8F-738E56F60A5B}" type="datetime1">
              <a:rPr lang="sv-SE" smtClean="0"/>
              <a:pPr/>
              <a:t>2022-05-03</a:t>
            </a:fld>
            <a:endParaRPr lang="sv-SE" dirty="0"/>
          </a:p>
        </p:txBody>
      </p:sp>
      <p:sp>
        <p:nvSpPr>
          <p:cNvPr id="7" name="Platshållare för sidfot 6">
            <a:extLst>
              <a:ext uri="{FF2B5EF4-FFF2-40B4-BE49-F238E27FC236}">
                <a16:creationId xmlns:a16="http://schemas.microsoft.com/office/drawing/2014/main" id="{DEEB7789-E584-475C-B899-C19C55733D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F796283D-A9AC-4664-8B62-D4597D8DD51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  <p:grpSp>
        <p:nvGrpSpPr>
          <p:cNvPr id="26" name="Bild 1">
            <a:extLst>
              <a:ext uri="{FF2B5EF4-FFF2-40B4-BE49-F238E27FC236}">
                <a16:creationId xmlns:a16="http://schemas.microsoft.com/office/drawing/2014/main" id="{034D6BCD-BF47-4D86-A884-264CD855E80C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739455" y="5762264"/>
            <a:ext cx="547200" cy="620674"/>
            <a:chOff x="-5735959" y="-2756567"/>
            <a:chExt cx="6052559" cy="6865228"/>
          </a:xfrm>
          <a:solidFill>
            <a:schemeClr val="tx1"/>
          </a:solidFill>
        </p:grpSpPr>
        <p:sp>
          <p:nvSpPr>
            <p:cNvPr id="27" name="Frihandsfigur: Form 26">
              <a:extLst>
                <a:ext uri="{FF2B5EF4-FFF2-40B4-BE49-F238E27FC236}">
                  <a16:creationId xmlns:a16="http://schemas.microsoft.com/office/drawing/2014/main" id="{57A29028-A8FA-4962-AC3E-D6CDF7A3CEC9}"/>
                </a:ext>
              </a:extLst>
            </p:cNvPr>
            <p:cNvSpPr/>
            <p:nvPr/>
          </p:nvSpPr>
          <p:spPr bwMode="black">
            <a:xfrm>
              <a:off x="-3647168" y="-2756567"/>
              <a:ext cx="1922259" cy="6865228"/>
            </a:xfrm>
            <a:custGeom>
              <a:avLst/>
              <a:gdLst>
                <a:gd name="connsiteX0" fmla="*/ 1176122 w 1922263"/>
                <a:gd name="connsiteY0" fmla="*/ 778661 h 6865226"/>
                <a:gd name="connsiteX1" fmla="*/ 962938 w 1922263"/>
                <a:gd name="connsiteY1" fmla="*/ 566923 h 6865226"/>
                <a:gd name="connsiteX2" fmla="*/ 751200 w 1922263"/>
                <a:gd name="connsiteY2" fmla="*/ 778661 h 6865226"/>
                <a:gd name="connsiteX3" fmla="*/ 751200 w 1922263"/>
                <a:gd name="connsiteY3" fmla="*/ 6108245 h 6865226"/>
                <a:gd name="connsiteX4" fmla="*/ 962938 w 1922263"/>
                <a:gd name="connsiteY4" fmla="*/ 6319983 h 6865226"/>
                <a:gd name="connsiteX5" fmla="*/ 1176122 w 1922263"/>
                <a:gd name="connsiteY5" fmla="*/ 6108245 h 6865226"/>
                <a:gd name="connsiteX6" fmla="*/ 1176122 w 1922263"/>
                <a:gd name="connsiteY6" fmla="*/ 4187427 h 6865226"/>
                <a:gd name="connsiteX7" fmla="*/ 1201415 w 1922263"/>
                <a:gd name="connsiteY7" fmla="*/ 4162134 h 6865226"/>
                <a:gd name="connsiteX8" fmla="*/ 1895164 w 1922263"/>
                <a:gd name="connsiteY8" fmla="*/ 4162134 h 6865226"/>
                <a:gd name="connsiteX9" fmla="*/ 1920457 w 1922263"/>
                <a:gd name="connsiteY9" fmla="*/ 4187427 h 6865226"/>
                <a:gd name="connsiteX10" fmla="*/ 1920457 w 1922263"/>
                <a:gd name="connsiteY10" fmla="*/ 6124144 h 6865226"/>
                <a:gd name="connsiteX11" fmla="*/ 962938 w 1922263"/>
                <a:gd name="connsiteY11" fmla="*/ 6864866 h 6865226"/>
                <a:gd name="connsiteX12" fmla="*/ 5420 w 1922263"/>
                <a:gd name="connsiteY12" fmla="*/ 6124144 h 6865226"/>
                <a:gd name="connsiteX13" fmla="*/ 5420 w 1922263"/>
                <a:gd name="connsiteY13" fmla="*/ 745419 h 6865226"/>
                <a:gd name="connsiteX14" fmla="*/ 962938 w 1922263"/>
                <a:gd name="connsiteY14" fmla="*/ 5420 h 6865226"/>
                <a:gd name="connsiteX15" fmla="*/ 1920457 w 1922263"/>
                <a:gd name="connsiteY15" fmla="*/ 746142 h 6865226"/>
                <a:gd name="connsiteX16" fmla="*/ 1920457 w 1922263"/>
                <a:gd name="connsiteY16" fmla="*/ 2659733 h 6865226"/>
                <a:gd name="connsiteX17" fmla="*/ 1895164 w 1922263"/>
                <a:gd name="connsiteY17" fmla="*/ 2685026 h 6865226"/>
                <a:gd name="connsiteX18" fmla="*/ 1201415 w 1922263"/>
                <a:gd name="connsiteY18" fmla="*/ 2685026 h 6865226"/>
                <a:gd name="connsiteX19" fmla="*/ 1176122 w 1922263"/>
                <a:gd name="connsiteY19" fmla="*/ 2659733 h 6865226"/>
                <a:gd name="connsiteX20" fmla="*/ 1176122 w 1922263"/>
                <a:gd name="connsiteY20" fmla="*/ 778661 h 6865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2263" h="6865226">
                  <a:moveTo>
                    <a:pt x="1176122" y="778661"/>
                  </a:moveTo>
                  <a:cubicBezTo>
                    <a:pt x="1176122" y="660868"/>
                    <a:pt x="1080009" y="566923"/>
                    <a:pt x="962938" y="566923"/>
                  </a:cubicBezTo>
                  <a:cubicBezTo>
                    <a:pt x="847313" y="566923"/>
                    <a:pt x="751200" y="660868"/>
                    <a:pt x="751200" y="778661"/>
                  </a:cubicBezTo>
                  <a:cubicBezTo>
                    <a:pt x="751200" y="6108245"/>
                    <a:pt x="751200" y="6108245"/>
                    <a:pt x="751200" y="6108245"/>
                  </a:cubicBezTo>
                  <a:cubicBezTo>
                    <a:pt x="751200" y="6226038"/>
                    <a:pt x="847313" y="6319983"/>
                    <a:pt x="962938" y="6319983"/>
                  </a:cubicBezTo>
                  <a:cubicBezTo>
                    <a:pt x="1080731" y="6319983"/>
                    <a:pt x="1176122" y="6226038"/>
                    <a:pt x="1176122" y="6108245"/>
                  </a:cubicBezTo>
                  <a:cubicBezTo>
                    <a:pt x="1176122" y="4187427"/>
                    <a:pt x="1176122" y="4187427"/>
                    <a:pt x="1176122" y="4187427"/>
                  </a:cubicBezTo>
                  <a:cubicBezTo>
                    <a:pt x="1176122" y="4172974"/>
                    <a:pt x="1186962" y="4162134"/>
                    <a:pt x="1201415" y="4162134"/>
                  </a:cubicBezTo>
                  <a:cubicBezTo>
                    <a:pt x="1895164" y="4162134"/>
                    <a:pt x="1895164" y="4162134"/>
                    <a:pt x="1895164" y="4162134"/>
                  </a:cubicBezTo>
                  <a:cubicBezTo>
                    <a:pt x="1909617" y="4162134"/>
                    <a:pt x="1920457" y="4172974"/>
                    <a:pt x="1920457" y="4187427"/>
                  </a:cubicBezTo>
                  <a:cubicBezTo>
                    <a:pt x="1920457" y="6124144"/>
                    <a:pt x="1920457" y="6124144"/>
                    <a:pt x="1920457" y="6124144"/>
                  </a:cubicBezTo>
                  <a:cubicBezTo>
                    <a:pt x="1920457" y="6534612"/>
                    <a:pt x="1492645" y="6864866"/>
                    <a:pt x="962938" y="6864866"/>
                  </a:cubicBezTo>
                  <a:cubicBezTo>
                    <a:pt x="435400" y="6864866"/>
                    <a:pt x="5420" y="6533889"/>
                    <a:pt x="5420" y="6124144"/>
                  </a:cubicBezTo>
                  <a:cubicBezTo>
                    <a:pt x="5420" y="745419"/>
                    <a:pt x="5420" y="745419"/>
                    <a:pt x="5420" y="745419"/>
                  </a:cubicBezTo>
                  <a:cubicBezTo>
                    <a:pt x="5420" y="337841"/>
                    <a:pt x="435400" y="5420"/>
                    <a:pt x="962938" y="5420"/>
                  </a:cubicBezTo>
                  <a:cubicBezTo>
                    <a:pt x="1492645" y="5420"/>
                    <a:pt x="1920457" y="337841"/>
                    <a:pt x="1920457" y="746142"/>
                  </a:cubicBezTo>
                  <a:cubicBezTo>
                    <a:pt x="1920457" y="2659733"/>
                    <a:pt x="1920457" y="2659733"/>
                    <a:pt x="1920457" y="2659733"/>
                  </a:cubicBezTo>
                  <a:cubicBezTo>
                    <a:pt x="1920457" y="2674186"/>
                    <a:pt x="1909617" y="2685026"/>
                    <a:pt x="1895164" y="2685026"/>
                  </a:cubicBezTo>
                  <a:cubicBezTo>
                    <a:pt x="1201415" y="2685026"/>
                    <a:pt x="1201415" y="2685026"/>
                    <a:pt x="1201415" y="2685026"/>
                  </a:cubicBezTo>
                  <a:cubicBezTo>
                    <a:pt x="1186962" y="2685026"/>
                    <a:pt x="1176122" y="2674186"/>
                    <a:pt x="1176122" y="2659733"/>
                  </a:cubicBezTo>
                  <a:lnTo>
                    <a:pt x="1176122" y="77866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v-SE" dirty="0"/>
            </a:p>
          </p:txBody>
        </p:sp>
        <p:sp>
          <p:nvSpPr>
            <p:cNvPr id="28" name="Frihandsfigur: Form 27">
              <a:extLst>
                <a:ext uri="{FF2B5EF4-FFF2-40B4-BE49-F238E27FC236}">
                  <a16:creationId xmlns:a16="http://schemas.microsoft.com/office/drawing/2014/main" id="{6E7BC1B9-4FBD-452F-B393-2684ED4D8741}"/>
                </a:ext>
              </a:extLst>
            </p:cNvPr>
            <p:cNvSpPr/>
            <p:nvPr/>
          </p:nvSpPr>
          <p:spPr bwMode="black">
            <a:xfrm>
              <a:off x="-5735959" y="-2118466"/>
              <a:ext cx="1951173" cy="5860737"/>
            </a:xfrm>
            <a:custGeom>
              <a:avLst/>
              <a:gdLst>
                <a:gd name="connsiteX0" fmla="*/ 31033 w 1951169"/>
                <a:gd name="connsiteY0" fmla="*/ 746142 h 5860735"/>
                <a:gd name="connsiteX1" fmla="*/ 69334 w 1951169"/>
                <a:gd name="connsiteY1" fmla="*/ 1853973 h 5860735"/>
                <a:gd name="connsiteX2" fmla="*/ 757302 w 1951169"/>
                <a:gd name="connsiteY2" fmla="*/ 3088991 h 5860735"/>
                <a:gd name="connsiteX3" fmla="*/ 1200289 w 1951169"/>
                <a:gd name="connsiteY3" fmla="*/ 4095650 h 5860735"/>
                <a:gd name="connsiteX4" fmla="*/ 1200289 w 1951169"/>
                <a:gd name="connsiteY4" fmla="*/ 5073402 h 5860735"/>
                <a:gd name="connsiteX5" fmla="*/ 988551 w 1951169"/>
                <a:gd name="connsiteY5" fmla="*/ 5285141 h 5860735"/>
                <a:gd name="connsiteX6" fmla="*/ 776813 w 1951169"/>
                <a:gd name="connsiteY6" fmla="*/ 5073402 h 5860735"/>
                <a:gd name="connsiteX7" fmla="*/ 776813 w 1951169"/>
                <a:gd name="connsiteY7" fmla="*/ 3575338 h 5860735"/>
                <a:gd name="connsiteX8" fmla="*/ 749352 w 1951169"/>
                <a:gd name="connsiteY8" fmla="*/ 3550045 h 5860735"/>
                <a:gd name="connsiteX9" fmla="*/ 55603 w 1951169"/>
                <a:gd name="connsiteY9" fmla="*/ 3550045 h 5860735"/>
                <a:gd name="connsiteX10" fmla="*/ 30310 w 1951169"/>
                <a:gd name="connsiteY10" fmla="*/ 3575338 h 5860735"/>
                <a:gd name="connsiteX11" fmla="*/ 30310 w 1951169"/>
                <a:gd name="connsiteY11" fmla="*/ 5118207 h 5860735"/>
                <a:gd name="connsiteX12" fmla="*/ 987829 w 1951169"/>
                <a:gd name="connsiteY12" fmla="*/ 5858929 h 5860735"/>
                <a:gd name="connsiteX13" fmla="*/ 1945347 w 1951169"/>
                <a:gd name="connsiteY13" fmla="*/ 5118207 h 5860735"/>
                <a:gd name="connsiteX14" fmla="*/ 1945347 w 1951169"/>
                <a:gd name="connsiteY14" fmla="*/ 4095650 h 5860735"/>
                <a:gd name="connsiteX15" fmla="*/ 1502359 w 1951169"/>
                <a:gd name="connsiteY15" fmla="*/ 2872194 h 5860735"/>
                <a:gd name="connsiteX16" fmla="*/ 815114 w 1951169"/>
                <a:gd name="connsiteY16" fmla="*/ 1636453 h 5860735"/>
                <a:gd name="connsiteX17" fmla="*/ 776813 w 1951169"/>
                <a:gd name="connsiteY17" fmla="*/ 716513 h 5860735"/>
                <a:gd name="connsiteX18" fmla="*/ 988551 w 1951169"/>
                <a:gd name="connsiteY18" fmla="*/ 504775 h 5860735"/>
                <a:gd name="connsiteX19" fmla="*/ 1200289 w 1951169"/>
                <a:gd name="connsiteY19" fmla="*/ 716513 h 5860735"/>
                <a:gd name="connsiteX20" fmla="*/ 1200289 w 1951169"/>
                <a:gd name="connsiteY20" fmla="*/ 2048367 h 5860735"/>
                <a:gd name="connsiteX21" fmla="*/ 1225582 w 1951169"/>
                <a:gd name="connsiteY21" fmla="*/ 2073660 h 5860735"/>
                <a:gd name="connsiteX22" fmla="*/ 1919331 w 1951169"/>
                <a:gd name="connsiteY22" fmla="*/ 2073660 h 5860735"/>
                <a:gd name="connsiteX23" fmla="*/ 1946792 w 1951169"/>
                <a:gd name="connsiteY23" fmla="*/ 2048367 h 5860735"/>
                <a:gd name="connsiteX24" fmla="*/ 1946792 w 1951169"/>
                <a:gd name="connsiteY24" fmla="*/ 745419 h 5860735"/>
                <a:gd name="connsiteX25" fmla="*/ 988551 w 1951169"/>
                <a:gd name="connsiteY25" fmla="*/ 5420 h 5860735"/>
                <a:gd name="connsiteX26" fmla="*/ 31033 w 1951169"/>
                <a:gd name="connsiteY26" fmla="*/ 746142 h 5860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951169" h="5860735">
                  <a:moveTo>
                    <a:pt x="31033" y="746142"/>
                  </a:moveTo>
                  <a:cubicBezTo>
                    <a:pt x="-14494" y="1056884"/>
                    <a:pt x="2127" y="1566356"/>
                    <a:pt x="69334" y="1853973"/>
                  </a:cubicBezTo>
                  <a:cubicBezTo>
                    <a:pt x="143044" y="2166160"/>
                    <a:pt x="565798" y="2796315"/>
                    <a:pt x="757302" y="3088991"/>
                  </a:cubicBezTo>
                  <a:cubicBezTo>
                    <a:pt x="948805" y="3381666"/>
                    <a:pt x="1203903" y="3688795"/>
                    <a:pt x="1200289" y="4095650"/>
                  </a:cubicBezTo>
                  <a:cubicBezTo>
                    <a:pt x="1200289" y="5073402"/>
                    <a:pt x="1200289" y="5073402"/>
                    <a:pt x="1200289" y="5073402"/>
                  </a:cubicBezTo>
                  <a:cubicBezTo>
                    <a:pt x="1200289" y="5191196"/>
                    <a:pt x="1104176" y="5285141"/>
                    <a:pt x="988551" y="5285141"/>
                  </a:cubicBezTo>
                  <a:cubicBezTo>
                    <a:pt x="870758" y="5285141"/>
                    <a:pt x="776813" y="5191196"/>
                    <a:pt x="776813" y="5073402"/>
                  </a:cubicBezTo>
                  <a:cubicBezTo>
                    <a:pt x="776813" y="3575338"/>
                    <a:pt x="776813" y="3575338"/>
                    <a:pt x="776813" y="3575338"/>
                  </a:cubicBezTo>
                  <a:cubicBezTo>
                    <a:pt x="776813" y="3562330"/>
                    <a:pt x="763805" y="3550045"/>
                    <a:pt x="749352" y="3550045"/>
                  </a:cubicBezTo>
                  <a:cubicBezTo>
                    <a:pt x="55603" y="3550045"/>
                    <a:pt x="55603" y="3550045"/>
                    <a:pt x="55603" y="3550045"/>
                  </a:cubicBezTo>
                  <a:cubicBezTo>
                    <a:pt x="41150" y="3550045"/>
                    <a:pt x="30310" y="3563053"/>
                    <a:pt x="30310" y="3575338"/>
                  </a:cubicBezTo>
                  <a:cubicBezTo>
                    <a:pt x="30310" y="5118207"/>
                    <a:pt x="30310" y="5118207"/>
                    <a:pt x="30310" y="5118207"/>
                  </a:cubicBezTo>
                  <a:cubicBezTo>
                    <a:pt x="30310" y="5526508"/>
                    <a:pt x="458845" y="5858929"/>
                    <a:pt x="987829" y="5858929"/>
                  </a:cubicBezTo>
                  <a:cubicBezTo>
                    <a:pt x="1515367" y="5858929"/>
                    <a:pt x="1945347" y="5526508"/>
                    <a:pt x="1945347" y="5118207"/>
                  </a:cubicBezTo>
                  <a:cubicBezTo>
                    <a:pt x="1945347" y="4095650"/>
                    <a:pt x="1945347" y="4095650"/>
                    <a:pt x="1945347" y="4095650"/>
                  </a:cubicBezTo>
                  <a:cubicBezTo>
                    <a:pt x="1941734" y="3396119"/>
                    <a:pt x="1750230" y="3293502"/>
                    <a:pt x="1502359" y="2872194"/>
                  </a:cubicBezTo>
                  <a:cubicBezTo>
                    <a:pt x="1324586" y="2570847"/>
                    <a:pt x="887379" y="1949363"/>
                    <a:pt x="815114" y="1636453"/>
                  </a:cubicBezTo>
                  <a:cubicBezTo>
                    <a:pt x="747907" y="1348836"/>
                    <a:pt x="750075" y="1018583"/>
                    <a:pt x="776813" y="716513"/>
                  </a:cubicBezTo>
                  <a:cubicBezTo>
                    <a:pt x="776813" y="600888"/>
                    <a:pt x="870758" y="504775"/>
                    <a:pt x="988551" y="504775"/>
                  </a:cubicBezTo>
                  <a:cubicBezTo>
                    <a:pt x="1104176" y="504775"/>
                    <a:pt x="1200289" y="600888"/>
                    <a:pt x="1200289" y="716513"/>
                  </a:cubicBezTo>
                  <a:cubicBezTo>
                    <a:pt x="1200289" y="2048367"/>
                    <a:pt x="1200289" y="2048367"/>
                    <a:pt x="1200289" y="2048367"/>
                  </a:cubicBezTo>
                  <a:cubicBezTo>
                    <a:pt x="1200289" y="2062820"/>
                    <a:pt x="1211129" y="2073660"/>
                    <a:pt x="1225582" y="2073660"/>
                  </a:cubicBezTo>
                  <a:cubicBezTo>
                    <a:pt x="1919331" y="2073660"/>
                    <a:pt x="1919331" y="2073660"/>
                    <a:pt x="1919331" y="2073660"/>
                  </a:cubicBezTo>
                  <a:cubicBezTo>
                    <a:pt x="1933784" y="2073660"/>
                    <a:pt x="1946792" y="2062820"/>
                    <a:pt x="1946792" y="2048367"/>
                  </a:cubicBezTo>
                  <a:cubicBezTo>
                    <a:pt x="1946792" y="745419"/>
                    <a:pt x="1946792" y="745419"/>
                    <a:pt x="1946792" y="745419"/>
                  </a:cubicBezTo>
                  <a:cubicBezTo>
                    <a:pt x="1946070" y="335673"/>
                    <a:pt x="1516090" y="5420"/>
                    <a:pt x="988551" y="5420"/>
                  </a:cubicBezTo>
                  <a:cubicBezTo>
                    <a:pt x="459567" y="5420"/>
                    <a:pt x="31033" y="335673"/>
                    <a:pt x="31033" y="746142"/>
                  </a:cubicBez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v-SE" dirty="0"/>
            </a:p>
          </p:txBody>
        </p:sp>
        <p:sp>
          <p:nvSpPr>
            <p:cNvPr id="29" name="Frihandsfigur: Form 28">
              <a:extLst>
                <a:ext uri="{FF2B5EF4-FFF2-40B4-BE49-F238E27FC236}">
                  <a16:creationId xmlns:a16="http://schemas.microsoft.com/office/drawing/2014/main" id="{83B98F73-756A-4D8A-9467-FB92A9EC9199}"/>
                </a:ext>
              </a:extLst>
            </p:cNvPr>
            <p:cNvSpPr/>
            <p:nvPr/>
          </p:nvSpPr>
          <p:spPr bwMode="black">
            <a:xfrm>
              <a:off x="-1583985" y="-2060651"/>
              <a:ext cx="1900585" cy="5687300"/>
            </a:xfrm>
            <a:custGeom>
              <a:avLst/>
              <a:gdLst>
                <a:gd name="connsiteX0" fmla="*/ 777216 w 1900583"/>
                <a:gd name="connsiteY0" fmla="*/ 2935788 h 5687298"/>
                <a:gd name="connsiteX1" fmla="*/ 751923 w 1900583"/>
                <a:gd name="connsiteY1" fmla="*/ 2961081 h 5687298"/>
                <a:gd name="connsiteX2" fmla="*/ 751923 w 1900583"/>
                <a:gd name="connsiteY2" fmla="*/ 5129047 h 5687298"/>
                <a:gd name="connsiteX3" fmla="*/ 777216 w 1900583"/>
                <a:gd name="connsiteY3" fmla="*/ 5154340 h 5687298"/>
                <a:gd name="connsiteX4" fmla="*/ 903680 w 1900583"/>
                <a:gd name="connsiteY4" fmla="*/ 5154340 h 5687298"/>
                <a:gd name="connsiteX5" fmla="*/ 1158778 w 1900583"/>
                <a:gd name="connsiteY5" fmla="*/ 4899243 h 5687298"/>
                <a:gd name="connsiteX6" fmla="*/ 1158778 w 1900583"/>
                <a:gd name="connsiteY6" fmla="*/ 3190162 h 5687298"/>
                <a:gd name="connsiteX7" fmla="*/ 903680 w 1900583"/>
                <a:gd name="connsiteY7" fmla="*/ 2935065 h 5687298"/>
                <a:gd name="connsiteX8" fmla="*/ 777216 w 1900583"/>
                <a:gd name="connsiteY8" fmla="*/ 2935065 h 5687298"/>
                <a:gd name="connsiteX9" fmla="*/ 777216 w 1900583"/>
                <a:gd name="connsiteY9" fmla="*/ 559697 h 5687298"/>
                <a:gd name="connsiteX10" fmla="*/ 751923 w 1900583"/>
                <a:gd name="connsiteY10" fmla="*/ 584990 h 5687298"/>
                <a:gd name="connsiteX11" fmla="*/ 751923 w 1900583"/>
                <a:gd name="connsiteY11" fmla="*/ 2350437 h 5687298"/>
                <a:gd name="connsiteX12" fmla="*/ 777216 w 1900583"/>
                <a:gd name="connsiteY12" fmla="*/ 2375730 h 5687298"/>
                <a:gd name="connsiteX13" fmla="*/ 882001 w 1900583"/>
                <a:gd name="connsiteY13" fmla="*/ 2375730 h 5687298"/>
                <a:gd name="connsiteX14" fmla="*/ 1137098 w 1900583"/>
                <a:gd name="connsiteY14" fmla="*/ 2120632 h 5687298"/>
                <a:gd name="connsiteX15" fmla="*/ 1137098 w 1900583"/>
                <a:gd name="connsiteY15" fmla="*/ 814071 h 5687298"/>
                <a:gd name="connsiteX16" fmla="*/ 882001 w 1900583"/>
                <a:gd name="connsiteY16" fmla="*/ 558974 h 5687298"/>
                <a:gd name="connsiteX17" fmla="*/ 777216 w 1900583"/>
                <a:gd name="connsiteY17" fmla="*/ 558974 h 5687298"/>
                <a:gd name="connsiteX18" fmla="*/ 30713 w 1900583"/>
                <a:gd name="connsiteY18" fmla="*/ 5420 h 5687298"/>
                <a:gd name="connsiteX19" fmla="*/ 1098797 w 1900583"/>
                <a:gd name="connsiteY19" fmla="*/ 5420 h 5687298"/>
                <a:gd name="connsiteX20" fmla="*/ 1895886 w 1900583"/>
                <a:gd name="connsiteY20" fmla="*/ 802509 h 5687298"/>
                <a:gd name="connsiteX21" fmla="*/ 1895886 w 1900583"/>
                <a:gd name="connsiteY21" fmla="*/ 1921179 h 5687298"/>
                <a:gd name="connsiteX22" fmla="*/ 1408094 w 1900583"/>
                <a:gd name="connsiteY22" fmla="*/ 2589636 h 5687298"/>
                <a:gd name="connsiteX23" fmla="*/ 1408094 w 1900583"/>
                <a:gd name="connsiteY23" fmla="*/ 2606257 h 5687298"/>
                <a:gd name="connsiteX24" fmla="*/ 1895886 w 1900583"/>
                <a:gd name="connsiteY24" fmla="*/ 3274713 h 5687298"/>
                <a:gd name="connsiteX25" fmla="*/ 1895886 w 1900583"/>
                <a:gd name="connsiteY25" fmla="*/ 4982348 h 5687298"/>
                <a:gd name="connsiteX26" fmla="*/ 1192743 w 1900583"/>
                <a:gd name="connsiteY26" fmla="*/ 5685492 h 5687298"/>
                <a:gd name="connsiteX27" fmla="*/ 30713 w 1900583"/>
                <a:gd name="connsiteY27" fmla="*/ 5685492 h 5687298"/>
                <a:gd name="connsiteX28" fmla="*/ 5420 w 1900583"/>
                <a:gd name="connsiteY28" fmla="*/ 5660199 h 5687298"/>
                <a:gd name="connsiteX29" fmla="*/ 5420 w 1900583"/>
                <a:gd name="connsiteY29" fmla="*/ 30713 h 5687298"/>
                <a:gd name="connsiteX30" fmla="*/ 30713 w 1900583"/>
                <a:gd name="connsiteY30" fmla="*/ 5420 h 5687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00583" h="5687298">
                  <a:moveTo>
                    <a:pt x="777216" y="2935788"/>
                  </a:moveTo>
                  <a:cubicBezTo>
                    <a:pt x="762763" y="2935788"/>
                    <a:pt x="751923" y="2948796"/>
                    <a:pt x="751923" y="2961081"/>
                  </a:cubicBezTo>
                  <a:cubicBezTo>
                    <a:pt x="751923" y="5129047"/>
                    <a:pt x="751923" y="5129047"/>
                    <a:pt x="751923" y="5129047"/>
                  </a:cubicBezTo>
                  <a:cubicBezTo>
                    <a:pt x="751923" y="5142055"/>
                    <a:pt x="762763" y="5154340"/>
                    <a:pt x="777216" y="5154340"/>
                  </a:cubicBezTo>
                  <a:cubicBezTo>
                    <a:pt x="903680" y="5154340"/>
                    <a:pt x="903680" y="5154340"/>
                    <a:pt x="903680" y="5154340"/>
                  </a:cubicBezTo>
                  <a:cubicBezTo>
                    <a:pt x="1044598" y="5154340"/>
                    <a:pt x="1158778" y="5040161"/>
                    <a:pt x="1158778" y="4899243"/>
                  </a:cubicBezTo>
                  <a:cubicBezTo>
                    <a:pt x="1158778" y="3190162"/>
                    <a:pt x="1158778" y="3190162"/>
                    <a:pt x="1158778" y="3190162"/>
                  </a:cubicBezTo>
                  <a:cubicBezTo>
                    <a:pt x="1158778" y="3049245"/>
                    <a:pt x="1044598" y="2935065"/>
                    <a:pt x="903680" y="2935065"/>
                  </a:cubicBezTo>
                  <a:lnTo>
                    <a:pt x="777216" y="2935065"/>
                  </a:lnTo>
                  <a:close/>
                  <a:moveTo>
                    <a:pt x="777216" y="559697"/>
                  </a:moveTo>
                  <a:cubicBezTo>
                    <a:pt x="762763" y="559697"/>
                    <a:pt x="751923" y="570536"/>
                    <a:pt x="751923" y="584990"/>
                  </a:cubicBezTo>
                  <a:cubicBezTo>
                    <a:pt x="751923" y="2350437"/>
                    <a:pt x="751923" y="2350437"/>
                    <a:pt x="751923" y="2350437"/>
                  </a:cubicBezTo>
                  <a:cubicBezTo>
                    <a:pt x="751923" y="2364890"/>
                    <a:pt x="762763" y="2375730"/>
                    <a:pt x="777216" y="2375730"/>
                  </a:cubicBezTo>
                  <a:cubicBezTo>
                    <a:pt x="882001" y="2375730"/>
                    <a:pt x="882001" y="2375730"/>
                    <a:pt x="882001" y="2375730"/>
                  </a:cubicBezTo>
                  <a:cubicBezTo>
                    <a:pt x="1022919" y="2375730"/>
                    <a:pt x="1137098" y="2261550"/>
                    <a:pt x="1137098" y="2120632"/>
                  </a:cubicBezTo>
                  <a:cubicBezTo>
                    <a:pt x="1137098" y="814071"/>
                    <a:pt x="1137098" y="814071"/>
                    <a:pt x="1137098" y="814071"/>
                  </a:cubicBezTo>
                  <a:cubicBezTo>
                    <a:pt x="1137098" y="673154"/>
                    <a:pt x="1022919" y="558974"/>
                    <a:pt x="882001" y="558974"/>
                  </a:cubicBezTo>
                  <a:lnTo>
                    <a:pt x="777216" y="558974"/>
                  </a:lnTo>
                  <a:close/>
                  <a:moveTo>
                    <a:pt x="30713" y="5420"/>
                  </a:moveTo>
                  <a:cubicBezTo>
                    <a:pt x="1098797" y="5420"/>
                    <a:pt x="1098797" y="5420"/>
                    <a:pt x="1098797" y="5420"/>
                  </a:cubicBezTo>
                  <a:cubicBezTo>
                    <a:pt x="1539617" y="5420"/>
                    <a:pt x="1895886" y="361689"/>
                    <a:pt x="1895886" y="802509"/>
                  </a:cubicBezTo>
                  <a:cubicBezTo>
                    <a:pt x="1895886" y="1921179"/>
                    <a:pt x="1895886" y="1921179"/>
                    <a:pt x="1895886" y="1921179"/>
                  </a:cubicBezTo>
                  <a:cubicBezTo>
                    <a:pt x="1895886" y="2235535"/>
                    <a:pt x="1691375" y="2499304"/>
                    <a:pt x="1408094" y="2589636"/>
                  </a:cubicBezTo>
                  <a:cubicBezTo>
                    <a:pt x="1408094" y="2606257"/>
                    <a:pt x="1408094" y="2606257"/>
                    <a:pt x="1408094" y="2606257"/>
                  </a:cubicBezTo>
                  <a:cubicBezTo>
                    <a:pt x="1692098" y="2696589"/>
                    <a:pt x="1895886" y="2962526"/>
                    <a:pt x="1895886" y="3274713"/>
                  </a:cubicBezTo>
                  <a:cubicBezTo>
                    <a:pt x="1895886" y="4982348"/>
                    <a:pt x="1895886" y="4982348"/>
                    <a:pt x="1895886" y="4982348"/>
                  </a:cubicBezTo>
                  <a:cubicBezTo>
                    <a:pt x="1895886" y="5371137"/>
                    <a:pt x="1581531" y="5685492"/>
                    <a:pt x="1192743" y="5685492"/>
                  </a:cubicBezTo>
                  <a:cubicBezTo>
                    <a:pt x="30713" y="5685492"/>
                    <a:pt x="30713" y="5685492"/>
                    <a:pt x="30713" y="5685492"/>
                  </a:cubicBezTo>
                  <a:cubicBezTo>
                    <a:pt x="17705" y="5685492"/>
                    <a:pt x="5420" y="5672484"/>
                    <a:pt x="5420" y="5660199"/>
                  </a:cubicBezTo>
                  <a:cubicBezTo>
                    <a:pt x="5420" y="30713"/>
                    <a:pt x="5420" y="30713"/>
                    <a:pt x="5420" y="30713"/>
                  </a:cubicBezTo>
                  <a:cubicBezTo>
                    <a:pt x="5420" y="16260"/>
                    <a:pt x="18428" y="5420"/>
                    <a:pt x="30713" y="5420"/>
                  </a:cubicBez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v-SE" dirty="0"/>
            </a:p>
          </p:txBody>
        </p:sp>
      </p:grpSp>
    </p:spTree>
    <p:extLst>
      <p:ext uri="{BB962C8B-B14F-4D97-AF65-F5344CB8AC3E}">
        <p14:creationId xmlns:p14="http://schemas.microsoft.com/office/powerpoint/2010/main" val="3817195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4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030B309-33F2-4514-8C6C-EE8AFFD4AC3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665" y="1450869"/>
            <a:ext cx="9144000" cy="130597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ts val="5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sv-SE" dirty="0"/>
              <a:t>Presentationens</a:t>
            </a:r>
            <a:br>
              <a:rPr lang="sv-SE" dirty="0"/>
            </a:br>
            <a:r>
              <a:rPr lang="sv-SE" dirty="0"/>
              <a:t>titel skrivs här</a:t>
            </a:r>
          </a:p>
        </p:txBody>
      </p:sp>
      <p:sp>
        <p:nvSpPr>
          <p:cNvPr id="8" name="Platshållare för text 3"/>
          <p:cNvSpPr>
            <a:spLocks noGrp="1"/>
          </p:cNvSpPr>
          <p:nvPr>
            <p:ph type="body" sz="quarter" idx="10" hasCustomPrompt="1"/>
          </p:nvPr>
        </p:nvSpPr>
        <p:spPr>
          <a:xfrm>
            <a:off x="709284" y="3070842"/>
            <a:ext cx="9199562" cy="1391976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>
                <a:solidFill>
                  <a:schemeClr val="tx1"/>
                </a:solidFill>
              </a:defRPr>
            </a:lvl1pPr>
            <a:lvl2pPr marL="314325" indent="0">
              <a:buFontTx/>
              <a:buNone/>
              <a:defRPr>
                <a:solidFill>
                  <a:schemeClr val="bg1"/>
                </a:solidFill>
              </a:defRPr>
            </a:lvl2pPr>
            <a:lvl3pPr marL="590550" indent="0">
              <a:buFontTx/>
              <a:buNone/>
              <a:defRPr>
                <a:solidFill>
                  <a:schemeClr val="bg1"/>
                </a:solidFill>
              </a:defRPr>
            </a:lvl3pPr>
            <a:lvl4pPr marL="895350" indent="0">
              <a:buFontTx/>
              <a:buNone/>
              <a:defRPr>
                <a:solidFill>
                  <a:schemeClr val="bg1"/>
                </a:solidFill>
              </a:defRPr>
            </a:lvl4pPr>
            <a:lvl5pPr marL="1171575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v-SE" dirty="0"/>
              <a:t>Namn/Titel</a:t>
            </a:r>
          </a:p>
        </p:txBody>
      </p:sp>
      <p:sp>
        <p:nvSpPr>
          <p:cNvPr id="6" name="Platshållare för datum 5">
            <a:extLst>
              <a:ext uri="{FF2B5EF4-FFF2-40B4-BE49-F238E27FC236}">
                <a16:creationId xmlns:a16="http://schemas.microsoft.com/office/drawing/2014/main" id="{E714E7CE-4430-4985-BA49-DFA3CC95F02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7" name="Platshållare för sidfot 6">
            <a:extLst>
              <a:ext uri="{FF2B5EF4-FFF2-40B4-BE49-F238E27FC236}">
                <a16:creationId xmlns:a16="http://schemas.microsoft.com/office/drawing/2014/main" id="{C262A71B-1116-457F-B5A0-53FDAB24242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27599015-55E9-4B9A-86D1-266F5098865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16087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sida 5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media 3">
            <a:extLst>
              <a:ext uri="{FF2B5EF4-FFF2-40B4-BE49-F238E27FC236}">
                <a16:creationId xmlns:a16="http://schemas.microsoft.com/office/drawing/2014/main" id="{47854DF8-636C-48D4-8A6C-B981CDF251CD}"/>
              </a:ext>
            </a:extLst>
          </p:cNvPr>
          <p:cNvSpPr>
            <a:spLocks noGrp="1"/>
          </p:cNvSpPr>
          <p:nvPr>
            <p:ph type="media" sz="quarter" idx="1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sv-SE"/>
              <a:t>Klicka på ikonen för att lägga till ett medieklipp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D030B309-33F2-4514-8C6C-EE8AFFD4AC3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665" y="1450869"/>
            <a:ext cx="9144000" cy="130597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ts val="5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sv-SE" dirty="0"/>
              <a:t>Presentationens</a:t>
            </a:r>
            <a:br>
              <a:rPr lang="sv-SE" dirty="0"/>
            </a:br>
            <a:r>
              <a:rPr lang="sv-SE" dirty="0"/>
              <a:t>titel skrivs här</a:t>
            </a:r>
          </a:p>
        </p:txBody>
      </p:sp>
      <p:sp>
        <p:nvSpPr>
          <p:cNvPr id="8" name="Platshållare för text 3"/>
          <p:cNvSpPr>
            <a:spLocks noGrp="1"/>
          </p:cNvSpPr>
          <p:nvPr>
            <p:ph type="body" sz="quarter" idx="10" hasCustomPrompt="1"/>
          </p:nvPr>
        </p:nvSpPr>
        <p:spPr>
          <a:xfrm>
            <a:off x="709284" y="3070842"/>
            <a:ext cx="5144316" cy="1391976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>
                <a:solidFill>
                  <a:schemeClr val="tx1"/>
                </a:solidFill>
              </a:defRPr>
            </a:lvl1pPr>
            <a:lvl2pPr marL="314325" indent="0">
              <a:buFontTx/>
              <a:buNone/>
              <a:defRPr>
                <a:solidFill>
                  <a:schemeClr val="bg1"/>
                </a:solidFill>
              </a:defRPr>
            </a:lvl2pPr>
            <a:lvl3pPr marL="590550" indent="0">
              <a:buFontTx/>
              <a:buNone/>
              <a:defRPr>
                <a:solidFill>
                  <a:schemeClr val="bg1"/>
                </a:solidFill>
              </a:defRPr>
            </a:lvl3pPr>
            <a:lvl4pPr marL="895350" indent="0">
              <a:buFontTx/>
              <a:buNone/>
              <a:defRPr>
                <a:solidFill>
                  <a:schemeClr val="bg1"/>
                </a:solidFill>
              </a:defRPr>
            </a:lvl4pPr>
            <a:lvl5pPr marL="1171575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v-SE" dirty="0"/>
              <a:t>Namn/Titel</a:t>
            </a:r>
          </a:p>
        </p:txBody>
      </p:sp>
      <p:sp>
        <p:nvSpPr>
          <p:cNvPr id="6" name="Platshållare för datum 5">
            <a:extLst>
              <a:ext uri="{FF2B5EF4-FFF2-40B4-BE49-F238E27FC236}">
                <a16:creationId xmlns:a16="http://schemas.microsoft.com/office/drawing/2014/main" id="{E714E7CE-4430-4985-BA49-DFA3CC95F02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7" name="Platshållare för sidfot 6">
            <a:extLst>
              <a:ext uri="{FF2B5EF4-FFF2-40B4-BE49-F238E27FC236}">
                <a16:creationId xmlns:a16="http://schemas.microsoft.com/office/drawing/2014/main" id="{C262A71B-1116-457F-B5A0-53FDAB24242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27599015-55E9-4B9A-86D1-266F5098865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6" name="Platshållare för text 15">
            <a:extLst>
              <a:ext uri="{FF2B5EF4-FFF2-40B4-BE49-F238E27FC236}">
                <a16:creationId xmlns:a16="http://schemas.microsoft.com/office/drawing/2014/main" id="{2B1AD83D-E36E-4F16-8C67-27F15AB76E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9455" y="5762264"/>
            <a:ext cx="547200" cy="620674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  <a:lvl2pPr marL="314325" indent="0">
              <a:buNone/>
              <a:defRPr/>
            </a:lvl2pPr>
            <a:lvl3pPr marL="590550" indent="0">
              <a:buNone/>
              <a:defRPr/>
            </a:lvl3pPr>
            <a:lvl4pPr marL="895350" indent="0">
              <a:buNone/>
              <a:defRPr/>
            </a:lvl4pPr>
            <a:lvl5pPr marL="1171575" indent="0">
              <a:buNone/>
              <a:defRPr/>
            </a:lvl5pPr>
          </a:lstStyle>
          <a:p>
            <a:pPr lvl="0"/>
            <a:r>
              <a:rPr lang="sv-S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4188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sida 6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media 3">
            <a:extLst>
              <a:ext uri="{FF2B5EF4-FFF2-40B4-BE49-F238E27FC236}">
                <a16:creationId xmlns:a16="http://schemas.microsoft.com/office/drawing/2014/main" id="{47854DF8-636C-48D4-8A6C-B981CDF251CD}"/>
              </a:ext>
            </a:extLst>
          </p:cNvPr>
          <p:cNvSpPr>
            <a:spLocks noGrp="1"/>
          </p:cNvSpPr>
          <p:nvPr>
            <p:ph type="media" sz="quarter" idx="14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sv-SE"/>
              <a:t>Klicka på ikonen för att lägga till ett medieklipp</a:t>
            </a:r>
            <a:endParaRPr lang="sv-SE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D030B309-33F2-4514-8C6C-EE8AFFD4AC3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665" y="1450869"/>
            <a:ext cx="9144000" cy="130597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ts val="5000"/>
              </a:lnSpc>
              <a:defRPr sz="5000">
                <a:solidFill>
                  <a:schemeClr val="tx2"/>
                </a:solidFill>
              </a:defRPr>
            </a:lvl1pPr>
          </a:lstStyle>
          <a:p>
            <a:r>
              <a:rPr lang="sv-SE" dirty="0"/>
              <a:t>Presentationens</a:t>
            </a:r>
            <a:br>
              <a:rPr lang="sv-SE" dirty="0"/>
            </a:br>
            <a:r>
              <a:rPr lang="sv-SE" dirty="0"/>
              <a:t>titel skrivs här</a:t>
            </a:r>
          </a:p>
        </p:txBody>
      </p:sp>
      <p:sp>
        <p:nvSpPr>
          <p:cNvPr id="8" name="Platshållare för text 3"/>
          <p:cNvSpPr>
            <a:spLocks noGrp="1"/>
          </p:cNvSpPr>
          <p:nvPr>
            <p:ph type="body" sz="quarter" idx="10" hasCustomPrompt="1"/>
          </p:nvPr>
        </p:nvSpPr>
        <p:spPr>
          <a:xfrm>
            <a:off x="709284" y="3070842"/>
            <a:ext cx="5158716" cy="1391976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>
                <a:solidFill>
                  <a:schemeClr val="tx2"/>
                </a:solidFill>
              </a:defRPr>
            </a:lvl1pPr>
            <a:lvl2pPr marL="314325" indent="0">
              <a:buFontTx/>
              <a:buNone/>
              <a:defRPr>
                <a:solidFill>
                  <a:schemeClr val="bg1"/>
                </a:solidFill>
              </a:defRPr>
            </a:lvl2pPr>
            <a:lvl3pPr marL="590550" indent="0">
              <a:buFontTx/>
              <a:buNone/>
              <a:defRPr>
                <a:solidFill>
                  <a:schemeClr val="bg1"/>
                </a:solidFill>
              </a:defRPr>
            </a:lvl3pPr>
            <a:lvl4pPr marL="895350" indent="0">
              <a:buFontTx/>
              <a:buNone/>
              <a:defRPr>
                <a:solidFill>
                  <a:schemeClr val="bg1"/>
                </a:solidFill>
              </a:defRPr>
            </a:lvl4pPr>
            <a:lvl5pPr marL="1171575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v-SE" dirty="0"/>
              <a:t>Namn/Titel</a:t>
            </a:r>
          </a:p>
        </p:txBody>
      </p:sp>
      <p:sp>
        <p:nvSpPr>
          <p:cNvPr id="6" name="Platshållare för datum 5">
            <a:extLst>
              <a:ext uri="{FF2B5EF4-FFF2-40B4-BE49-F238E27FC236}">
                <a16:creationId xmlns:a16="http://schemas.microsoft.com/office/drawing/2014/main" id="{E714E7CE-4430-4985-BA49-DFA3CC95F02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7" name="Platshållare för sidfot 6">
            <a:extLst>
              <a:ext uri="{FF2B5EF4-FFF2-40B4-BE49-F238E27FC236}">
                <a16:creationId xmlns:a16="http://schemas.microsoft.com/office/drawing/2014/main" id="{C262A71B-1116-457F-B5A0-53FDAB24242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27599015-55E9-4B9A-86D1-266F5098865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6" name="Platshållare för text 15">
            <a:extLst>
              <a:ext uri="{FF2B5EF4-FFF2-40B4-BE49-F238E27FC236}">
                <a16:creationId xmlns:a16="http://schemas.microsoft.com/office/drawing/2014/main" id="{2B1AD83D-E36E-4F16-8C67-27F15AB76E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9455" y="5762264"/>
            <a:ext cx="547200" cy="620674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  <a:lvl2pPr marL="314325" indent="0">
              <a:buNone/>
              <a:defRPr/>
            </a:lvl2pPr>
            <a:lvl3pPr marL="590550" indent="0">
              <a:buNone/>
              <a:defRPr/>
            </a:lvl3pPr>
            <a:lvl4pPr marL="895350" indent="0">
              <a:buNone/>
              <a:defRPr/>
            </a:lvl4pPr>
            <a:lvl5pPr marL="1171575" indent="0">
              <a:buNone/>
              <a:defRPr/>
            </a:lvl5pPr>
          </a:lstStyle>
          <a:p>
            <a:pPr lvl="0"/>
            <a:r>
              <a:rPr lang="sv-S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2395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sida 1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030B309-33F2-4514-8C6C-EE8AFFD4AC3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44746" y="1296346"/>
            <a:ext cx="8515350" cy="132556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ts val="5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sv-SE" dirty="0"/>
              <a:t>Kapitelsida rubrik</a:t>
            </a:r>
          </a:p>
        </p:txBody>
      </p:sp>
      <p:sp>
        <p:nvSpPr>
          <p:cNvPr id="6" name="Platshållare för datum 5">
            <a:extLst>
              <a:ext uri="{FF2B5EF4-FFF2-40B4-BE49-F238E27FC236}">
                <a16:creationId xmlns:a16="http://schemas.microsoft.com/office/drawing/2014/main" id="{D7C27ACB-6EE2-4232-ADF9-7E3FAE2F7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7" name="Platshållare för sidfot 6">
            <a:extLst>
              <a:ext uri="{FF2B5EF4-FFF2-40B4-BE49-F238E27FC236}">
                <a16:creationId xmlns:a16="http://schemas.microsoft.com/office/drawing/2014/main" id="{45F39AEF-6B83-4A1F-88B8-260069A11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8" name="Platshållare för bildnummer 7">
            <a:extLst>
              <a:ext uri="{FF2B5EF4-FFF2-40B4-BE49-F238E27FC236}">
                <a16:creationId xmlns:a16="http://schemas.microsoft.com/office/drawing/2014/main" id="{9F8DB89C-BC78-41A2-BE5C-20929238F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28757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sida 2">
    <p:bg bwMode="ltGray"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030B309-33F2-4514-8C6C-EE8AFFD4AC3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44746" y="1296346"/>
            <a:ext cx="8515350" cy="132556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ts val="5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sv-SE" dirty="0"/>
              <a:t>Kapitelsida rubrik</a:t>
            </a:r>
          </a:p>
        </p:txBody>
      </p:sp>
      <p:sp>
        <p:nvSpPr>
          <p:cNvPr id="6" name="Platshållare för datum 5">
            <a:extLst>
              <a:ext uri="{FF2B5EF4-FFF2-40B4-BE49-F238E27FC236}">
                <a16:creationId xmlns:a16="http://schemas.microsoft.com/office/drawing/2014/main" id="{FA6EE341-152C-4B7D-BCAA-998BE35CC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7" name="Platshållare för sidfot 6">
            <a:extLst>
              <a:ext uri="{FF2B5EF4-FFF2-40B4-BE49-F238E27FC236}">
                <a16:creationId xmlns:a16="http://schemas.microsoft.com/office/drawing/2014/main" id="{FA1DD2E2-2D51-4A3B-9C71-385E1B97B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8" name="Platshållare för bildnummer 7">
            <a:extLst>
              <a:ext uri="{FF2B5EF4-FFF2-40B4-BE49-F238E27FC236}">
                <a16:creationId xmlns:a16="http://schemas.microsoft.com/office/drawing/2014/main" id="{157EE97F-7B20-41BC-A2E5-F2775CF6B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090283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sida 3">
    <p:bg bwMode="lt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030B309-33F2-4514-8C6C-EE8AFFD4AC3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44746" y="1296346"/>
            <a:ext cx="8515350" cy="132556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ts val="5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sv-SE" dirty="0"/>
              <a:t>Kapitelsida rubrik</a:t>
            </a:r>
          </a:p>
        </p:txBody>
      </p:sp>
      <p:sp>
        <p:nvSpPr>
          <p:cNvPr id="6" name="Platshållare för datum 5">
            <a:extLst>
              <a:ext uri="{FF2B5EF4-FFF2-40B4-BE49-F238E27FC236}">
                <a16:creationId xmlns:a16="http://schemas.microsoft.com/office/drawing/2014/main" id="{53814667-9318-45E4-ADBE-B0F4465BC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7" name="Platshållare för sidfot 6">
            <a:extLst>
              <a:ext uri="{FF2B5EF4-FFF2-40B4-BE49-F238E27FC236}">
                <a16:creationId xmlns:a16="http://schemas.microsoft.com/office/drawing/2014/main" id="{1E9A082C-BAD0-4607-8BD1-DBC8961DE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8" name="Platshållare för bildnummer 7">
            <a:extLst>
              <a:ext uri="{FF2B5EF4-FFF2-40B4-BE49-F238E27FC236}">
                <a16:creationId xmlns:a16="http://schemas.microsoft.com/office/drawing/2014/main" id="{AF42A3B9-8A52-4C46-8AEE-346460186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96456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sida 4">
    <p:bg bwMode="ltGray"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030B309-33F2-4514-8C6C-EE8AFFD4AC3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44746" y="1296346"/>
            <a:ext cx="8515350" cy="132556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ts val="5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sv-SE" dirty="0"/>
              <a:t>Kapitelsida rubrik</a:t>
            </a:r>
          </a:p>
        </p:txBody>
      </p:sp>
      <p:sp>
        <p:nvSpPr>
          <p:cNvPr id="6" name="Platshållare för datum 5">
            <a:extLst>
              <a:ext uri="{FF2B5EF4-FFF2-40B4-BE49-F238E27FC236}">
                <a16:creationId xmlns:a16="http://schemas.microsoft.com/office/drawing/2014/main" id="{804CADD0-73A0-4C7B-BCBB-D5B2E13FB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7" name="Platshållare för sidfot 6">
            <a:extLst>
              <a:ext uri="{FF2B5EF4-FFF2-40B4-BE49-F238E27FC236}">
                <a16:creationId xmlns:a16="http://schemas.microsoft.com/office/drawing/2014/main" id="{617ECB84-F078-4004-9A3D-130B82F6F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8" name="Platshållare för bildnummer 7">
            <a:extLst>
              <a:ext uri="{FF2B5EF4-FFF2-40B4-BE49-F238E27FC236}">
                <a16:creationId xmlns:a16="http://schemas.microsoft.com/office/drawing/2014/main" id="{DAF1111B-C129-4FD7-8BC6-6A6751B5F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62463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ch punktlista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8"/>
          <p:cNvSpPr>
            <a:spLocks noGrp="1"/>
          </p:cNvSpPr>
          <p:nvPr>
            <p:ph type="body" sz="quarter" idx="14" hasCustomPrompt="1"/>
          </p:nvPr>
        </p:nvSpPr>
        <p:spPr>
          <a:xfrm>
            <a:off x="1839913" y="2825750"/>
            <a:ext cx="8526462" cy="2732088"/>
          </a:xfrm>
        </p:spPr>
        <p:txBody>
          <a:bodyPr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6" name="Platshållare för datum 5">
            <a:extLst>
              <a:ext uri="{FF2B5EF4-FFF2-40B4-BE49-F238E27FC236}">
                <a16:creationId xmlns:a16="http://schemas.microsoft.com/office/drawing/2014/main" id="{26779037-C2D2-4DF5-91AF-9A4CE1A5A56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7" name="Platshållare för sidfot 6">
            <a:extLst>
              <a:ext uri="{FF2B5EF4-FFF2-40B4-BE49-F238E27FC236}">
                <a16:creationId xmlns:a16="http://schemas.microsoft.com/office/drawing/2014/main" id="{52183EE6-945B-4E79-ABF4-2C17BF3A08A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8" name="Platshållare för bildnummer 7">
            <a:extLst>
              <a:ext uri="{FF2B5EF4-FFF2-40B4-BE49-F238E27FC236}">
                <a16:creationId xmlns:a16="http://schemas.microsoft.com/office/drawing/2014/main" id="{1763CB3D-0647-4029-9CA9-1385320B1A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9" name="Rubrik 1">
            <a:extLst>
              <a:ext uri="{FF2B5EF4-FFF2-40B4-BE49-F238E27FC236}">
                <a16:creationId xmlns:a16="http://schemas.microsoft.com/office/drawing/2014/main" id="{6D7113AC-1BDB-405C-A114-6897331380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4766" y="809450"/>
            <a:ext cx="8515350" cy="1049829"/>
          </a:xfrm>
          <a:prstGeom prst="rect">
            <a:avLst/>
          </a:prstGeom>
        </p:spPr>
        <p:txBody>
          <a:bodyPr anchor="b"/>
          <a:lstStyle>
            <a:lvl1pPr>
              <a:defRPr/>
            </a:lvl1pPr>
          </a:lstStyle>
          <a:p>
            <a:r>
              <a:rPr lang="sv-SE" dirty="0"/>
              <a:t>Rubrik</a:t>
            </a:r>
          </a:p>
        </p:txBody>
      </p:sp>
    </p:spTree>
    <p:extLst>
      <p:ext uri="{BB962C8B-B14F-4D97-AF65-F5344CB8AC3E}">
        <p14:creationId xmlns:p14="http://schemas.microsoft.com/office/powerpoint/2010/main" val="2620461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4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030B309-33F2-4514-8C6C-EE8AFFD4AC3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665" y="1450869"/>
            <a:ext cx="9144000" cy="130597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ts val="5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sv-SE" dirty="0"/>
              <a:t>Presentationens</a:t>
            </a:r>
            <a:br>
              <a:rPr lang="sv-SE" dirty="0"/>
            </a:br>
            <a:r>
              <a:rPr lang="sv-SE" dirty="0"/>
              <a:t>titel skrivs här</a:t>
            </a:r>
          </a:p>
        </p:txBody>
      </p:sp>
      <p:sp>
        <p:nvSpPr>
          <p:cNvPr id="8" name="Platshållare för text 3"/>
          <p:cNvSpPr>
            <a:spLocks noGrp="1"/>
          </p:cNvSpPr>
          <p:nvPr>
            <p:ph type="body" sz="quarter" idx="10" hasCustomPrompt="1"/>
          </p:nvPr>
        </p:nvSpPr>
        <p:spPr>
          <a:xfrm>
            <a:off x="709284" y="3070842"/>
            <a:ext cx="9199562" cy="1391976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>
                <a:solidFill>
                  <a:schemeClr val="tx1"/>
                </a:solidFill>
              </a:defRPr>
            </a:lvl1pPr>
            <a:lvl2pPr marL="314325" indent="0">
              <a:buFontTx/>
              <a:buNone/>
              <a:defRPr>
                <a:solidFill>
                  <a:schemeClr val="bg1"/>
                </a:solidFill>
              </a:defRPr>
            </a:lvl2pPr>
            <a:lvl3pPr marL="590550" indent="0">
              <a:buFontTx/>
              <a:buNone/>
              <a:defRPr>
                <a:solidFill>
                  <a:schemeClr val="bg1"/>
                </a:solidFill>
              </a:defRPr>
            </a:lvl3pPr>
            <a:lvl4pPr marL="895350" indent="0">
              <a:buFontTx/>
              <a:buNone/>
              <a:defRPr>
                <a:solidFill>
                  <a:schemeClr val="bg1"/>
                </a:solidFill>
              </a:defRPr>
            </a:lvl4pPr>
            <a:lvl5pPr marL="1171575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v-SE" dirty="0"/>
              <a:t>Namn/Titel</a:t>
            </a:r>
          </a:p>
        </p:txBody>
      </p:sp>
      <p:sp>
        <p:nvSpPr>
          <p:cNvPr id="6" name="Platshållare för datum 5">
            <a:extLst>
              <a:ext uri="{FF2B5EF4-FFF2-40B4-BE49-F238E27FC236}">
                <a16:creationId xmlns:a16="http://schemas.microsoft.com/office/drawing/2014/main" id="{E714E7CE-4430-4985-BA49-DFA3CC95F02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7" name="Platshållare för sidfot 6">
            <a:extLst>
              <a:ext uri="{FF2B5EF4-FFF2-40B4-BE49-F238E27FC236}">
                <a16:creationId xmlns:a16="http://schemas.microsoft.com/office/drawing/2014/main" id="{C262A71B-1116-457F-B5A0-53FDAB24242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27599015-55E9-4B9A-86D1-266F5098865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737387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ch två punktlistor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0EFA4F-FB2C-48AE-BB85-8F87036CFC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4766" y="809450"/>
            <a:ext cx="8515350" cy="1049829"/>
          </a:xfrm>
          <a:prstGeom prst="rect">
            <a:avLst/>
          </a:prstGeom>
        </p:spPr>
        <p:txBody>
          <a:bodyPr anchor="b"/>
          <a:lstStyle>
            <a:lvl1pPr>
              <a:defRPr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10" name="Platshållare för text 8"/>
          <p:cNvSpPr>
            <a:spLocks noGrp="1"/>
          </p:cNvSpPr>
          <p:nvPr>
            <p:ph type="body" sz="quarter" idx="14" hasCustomPrompt="1"/>
          </p:nvPr>
        </p:nvSpPr>
        <p:spPr>
          <a:xfrm>
            <a:off x="1839913" y="2825750"/>
            <a:ext cx="3974400" cy="2732088"/>
          </a:xfrm>
        </p:spPr>
        <p:txBody>
          <a:bodyPr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6" name="Platshållare för datum 5">
            <a:extLst>
              <a:ext uri="{FF2B5EF4-FFF2-40B4-BE49-F238E27FC236}">
                <a16:creationId xmlns:a16="http://schemas.microsoft.com/office/drawing/2014/main" id="{26779037-C2D2-4DF5-91AF-9A4CE1A5A56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7" name="Platshållare för sidfot 6">
            <a:extLst>
              <a:ext uri="{FF2B5EF4-FFF2-40B4-BE49-F238E27FC236}">
                <a16:creationId xmlns:a16="http://schemas.microsoft.com/office/drawing/2014/main" id="{52183EE6-945B-4E79-ABF4-2C17BF3A08A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8" name="Platshållare för bildnummer 7">
            <a:extLst>
              <a:ext uri="{FF2B5EF4-FFF2-40B4-BE49-F238E27FC236}">
                <a16:creationId xmlns:a16="http://schemas.microsoft.com/office/drawing/2014/main" id="{1763CB3D-0647-4029-9CA9-1385320B1A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EF08AAD5-ECE8-4F0F-8C4D-8A72E807E2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95272" y="2825750"/>
            <a:ext cx="3974400" cy="2732088"/>
          </a:xfrm>
        </p:spPr>
        <p:txBody>
          <a:bodyPr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20875956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ubrik 1">
            <a:extLst>
              <a:ext uri="{FF2B5EF4-FFF2-40B4-BE49-F238E27FC236}">
                <a16:creationId xmlns:a16="http://schemas.microsoft.com/office/drawing/2014/main" id="{740EFA4F-FB2C-48AE-BB85-8F87036CFC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4766" y="1320076"/>
            <a:ext cx="7381121" cy="45413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14" name="Platshållare för bild 12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1878013" y="2271713"/>
            <a:ext cx="7469187" cy="3763962"/>
          </a:xfrm>
        </p:spPr>
        <p:txBody>
          <a:bodyPr tIns="1404000"/>
          <a:lstStyle>
            <a:lvl1pPr marL="0" indent="0" algn="ctr">
              <a:buFontTx/>
              <a:buNone/>
              <a:defRPr/>
            </a:lvl1pPr>
          </a:lstStyle>
          <a:p>
            <a:r>
              <a:rPr lang="sv-SE" dirty="0"/>
              <a:t>Klicka på ikonen för att lägga till en bild. </a:t>
            </a:r>
            <a:br>
              <a:rPr lang="sv-SE" dirty="0"/>
            </a:br>
            <a:r>
              <a:rPr lang="sv-SE" dirty="0"/>
              <a:t>Bildproportioner 784px * 395px vid 72ppi.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3491BE33-8CE1-48D7-84D5-C2D368957C3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7D6D43A4-5C9F-40A3-BE15-180DC7BA7B8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6FAE2253-B4EE-442B-94FF-CE1BF15369A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8730953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ubrik 1">
            <a:extLst>
              <a:ext uri="{FF2B5EF4-FFF2-40B4-BE49-F238E27FC236}">
                <a16:creationId xmlns:a16="http://schemas.microsoft.com/office/drawing/2014/main" id="{740EFA4F-FB2C-48AE-BB85-8F87036CFC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4766" y="1320076"/>
            <a:ext cx="7381121" cy="45413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14" name="Platshållare för bild 12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1878013" y="2271713"/>
            <a:ext cx="7469187" cy="3763962"/>
          </a:xfrm>
        </p:spPr>
        <p:txBody>
          <a:bodyPr tIns="1404000"/>
          <a:lstStyle>
            <a:lvl1pPr marL="0" indent="0" algn="ctr">
              <a:buFontTx/>
              <a:buNone/>
              <a:defRPr/>
            </a:lvl1pPr>
          </a:lstStyle>
          <a:p>
            <a:r>
              <a:rPr lang="sv-SE" dirty="0"/>
              <a:t>Klicka på ikonen för att lägga till en bild.</a:t>
            </a:r>
            <a:br>
              <a:rPr lang="sv-SE" dirty="0"/>
            </a:br>
            <a:r>
              <a:rPr lang="sv-SE" dirty="0"/>
              <a:t>Bildproportioner 784px * 395px vid 72ppi.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AFF42CA9-A248-4E47-8F2D-B72B7CA16C5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78014" y="6035674"/>
            <a:ext cx="7469186" cy="340763"/>
          </a:xfrm>
        </p:spPr>
        <p:txBody>
          <a:bodyPr anchor="b"/>
          <a:lstStyle>
            <a:lvl1pPr marL="0" indent="0">
              <a:buNone/>
              <a:defRPr sz="1500"/>
            </a:lvl1pPr>
            <a:lvl2pPr marL="314325" indent="0">
              <a:buNone/>
              <a:defRPr sz="1500"/>
            </a:lvl2pPr>
            <a:lvl3pPr marL="590550" indent="0">
              <a:buNone/>
              <a:defRPr sz="1500"/>
            </a:lvl3pPr>
            <a:lvl4pPr marL="895350" indent="0">
              <a:buNone/>
              <a:defRPr sz="1500"/>
            </a:lvl4pPr>
            <a:lvl5pPr marL="1171575" indent="0">
              <a:buNone/>
              <a:defRPr sz="1500"/>
            </a:lvl5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datum 5">
            <a:extLst>
              <a:ext uri="{FF2B5EF4-FFF2-40B4-BE49-F238E27FC236}">
                <a16:creationId xmlns:a16="http://schemas.microsoft.com/office/drawing/2014/main" id="{0C70B065-F0A6-4E4F-B3E2-1576C189F508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9773986" y="6117397"/>
            <a:ext cx="1080000" cy="360000"/>
          </a:xfrm>
        </p:spPr>
        <p:txBody>
          <a:bodyPr/>
          <a:lstStyle>
            <a:lvl1pPr algn="r">
              <a:defRPr/>
            </a:lvl1pPr>
          </a:lstStyle>
          <a:p>
            <a:fld id="{DD6FA40D-1A6B-47F3-AD8F-738E56F60A5B}" type="datetime1">
              <a:rPr lang="sv-SE" smtClean="0"/>
              <a:pPr/>
              <a:t>2022-05-03</a:t>
            </a:fld>
            <a:endParaRPr lang="sv-SE" dirty="0"/>
          </a:p>
        </p:txBody>
      </p:sp>
      <p:sp>
        <p:nvSpPr>
          <p:cNvPr id="7" name="Platshållare för sidfot 6">
            <a:extLst>
              <a:ext uri="{FF2B5EF4-FFF2-40B4-BE49-F238E27FC236}">
                <a16:creationId xmlns:a16="http://schemas.microsoft.com/office/drawing/2014/main" id="{E1F696BB-671D-4C01-A4ED-C0F49226E9E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9773986" y="5553075"/>
            <a:ext cx="1699670" cy="564321"/>
          </a:xfrm>
        </p:spPr>
        <p:txBody>
          <a:bodyPr anchor="b"/>
          <a:lstStyle/>
          <a:p>
            <a:endParaRPr lang="sv-SE" dirty="0"/>
          </a:p>
        </p:txBody>
      </p:sp>
      <p:sp>
        <p:nvSpPr>
          <p:cNvPr id="8" name="Platshållare för bildnummer 7">
            <a:extLst>
              <a:ext uri="{FF2B5EF4-FFF2-40B4-BE49-F238E27FC236}">
                <a16:creationId xmlns:a16="http://schemas.microsoft.com/office/drawing/2014/main" id="{F76102CB-A850-4B25-9224-1BCEEAE6593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8082160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eller tabell extra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ubrik 1">
            <a:extLst>
              <a:ext uri="{FF2B5EF4-FFF2-40B4-BE49-F238E27FC236}">
                <a16:creationId xmlns:a16="http://schemas.microsoft.com/office/drawing/2014/main" id="{740EFA4F-FB2C-48AE-BB85-8F87036CFC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4766" y="1320076"/>
            <a:ext cx="7381121" cy="45413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83EAC75F-FBB4-413E-A01F-6F9A0DC2452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44766" y="2261665"/>
            <a:ext cx="7469186" cy="3763963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sv-SE" dirty="0"/>
          </a:p>
        </p:txBody>
      </p:sp>
      <p:sp>
        <p:nvSpPr>
          <p:cNvPr id="6" name="Platshållare för datum 5">
            <a:extLst>
              <a:ext uri="{FF2B5EF4-FFF2-40B4-BE49-F238E27FC236}">
                <a16:creationId xmlns:a16="http://schemas.microsoft.com/office/drawing/2014/main" id="{3989E3DB-83E0-4515-8510-243A1E88E00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7" name="Platshållare för sidfot 6">
            <a:extLst>
              <a:ext uri="{FF2B5EF4-FFF2-40B4-BE49-F238E27FC236}">
                <a16:creationId xmlns:a16="http://schemas.microsoft.com/office/drawing/2014/main" id="{EA855963-D840-4C32-8AB9-867DCE0360D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8" name="Platshållare för bildnummer 7">
            <a:extLst>
              <a:ext uri="{FF2B5EF4-FFF2-40B4-BE49-F238E27FC236}">
                <a16:creationId xmlns:a16="http://schemas.microsoft.com/office/drawing/2014/main" id="{3A453E32-1A78-49A1-9571-4F0077D4C1B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7234911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eller tabell extra rubrik och kä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ubrik 1">
            <a:extLst>
              <a:ext uri="{FF2B5EF4-FFF2-40B4-BE49-F238E27FC236}">
                <a16:creationId xmlns:a16="http://schemas.microsoft.com/office/drawing/2014/main" id="{740EFA4F-FB2C-48AE-BB85-8F87036CFC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4766" y="1320076"/>
            <a:ext cx="7381121" cy="45413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83EAC75F-FBB4-413E-A01F-6F9A0DC2452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44766" y="2404872"/>
            <a:ext cx="7469186" cy="3620756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sv-SE" dirty="0"/>
          </a:p>
        </p:txBody>
      </p:sp>
      <p:sp>
        <p:nvSpPr>
          <p:cNvPr id="6" name="Platshållare för datum 5">
            <a:extLst>
              <a:ext uri="{FF2B5EF4-FFF2-40B4-BE49-F238E27FC236}">
                <a16:creationId xmlns:a16="http://schemas.microsoft.com/office/drawing/2014/main" id="{3989E3DB-83E0-4515-8510-243A1E88E00E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773986" y="6117397"/>
            <a:ext cx="1080000" cy="360000"/>
          </a:xfrm>
        </p:spPr>
        <p:txBody>
          <a:bodyPr/>
          <a:lstStyle>
            <a:lvl1pPr algn="r">
              <a:defRPr/>
            </a:lvl1pPr>
          </a:lstStyle>
          <a:p>
            <a:fld id="{DD6FA40D-1A6B-47F3-AD8F-738E56F60A5B}" type="datetime1">
              <a:rPr lang="sv-SE" smtClean="0"/>
              <a:pPr/>
              <a:t>2022-05-03</a:t>
            </a:fld>
            <a:endParaRPr lang="sv-SE" dirty="0"/>
          </a:p>
        </p:txBody>
      </p:sp>
      <p:sp>
        <p:nvSpPr>
          <p:cNvPr id="7" name="Platshållare för sidfot 6">
            <a:extLst>
              <a:ext uri="{FF2B5EF4-FFF2-40B4-BE49-F238E27FC236}">
                <a16:creationId xmlns:a16="http://schemas.microsoft.com/office/drawing/2014/main" id="{EA855963-D840-4C32-8AB9-867DCE0360D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9773986" y="5553075"/>
            <a:ext cx="1699670" cy="564321"/>
          </a:xfrm>
        </p:spPr>
        <p:txBody>
          <a:bodyPr/>
          <a:lstStyle/>
          <a:p>
            <a:endParaRPr lang="sv-SE" dirty="0"/>
          </a:p>
        </p:txBody>
      </p:sp>
      <p:sp>
        <p:nvSpPr>
          <p:cNvPr id="8" name="Platshållare för bildnummer 7">
            <a:extLst>
              <a:ext uri="{FF2B5EF4-FFF2-40B4-BE49-F238E27FC236}">
                <a16:creationId xmlns:a16="http://schemas.microsoft.com/office/drawing/2014/main" id="{3A453E32-1A78-49A1-9571-4F0077D4C1B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00C87DAA-BC48-4362-8F30-F223189C9B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44766" y="6035674"/>
            <a:ext cx="7469186" cy="340763"/>
          </a:xfrm>
        </p:spPr>
        <p:txBody>
          <a:bodyPr anchor="b"/>
          <a:lstStyle>
            <a:lvl1pPr marL="0" indent="0">
              <a:buNone/>
              <a:defRPr sz="1500"/>
            </a:lvl1pPr>
            <a:lvl2pPr marL="314325" indent="0">
              <a:buNone/>
              <a:defRPr/>
            </a:lvl2pPr>
            <a:lvl3pPr marL="590550" indent="0">
              <a:buNone/>
              <a:defRPr/>
            </a:lvl3pPr>
            <a:lvl4pPr marL="895350" indent="0">
              <a:buNone/>
              <a:defRPr/>
            </a:lvl4pPr>
            <a:lvl5pPr marL="1171575" indent="0">
              <a:buNone/>
              <a:defRPr/>
            </a:lvl5pPr>
          </a:lstStyle>
          <a:p>
            <a:pPr lvl="0"/>
            <a:r>
              <a:rPr lang="sv-SE" dirty="0"/>
              <a:t>Källa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570A2D51-0826-4AE1-8C91-9D544F4576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44766" y="1792837"/>
            <a:ext cx="7381121" cy="340763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sv-SE" dirty="0"/>
              <a:t>Underrubrik</a:t>
            </a:r>
          </a:p>
        </p:txBody>
      </p:sp>
    </p:spTree>
    <p:extLst>
      <p:ext uri="{BB962C8B-B14F-4D97-AF65-F5344CB8AC3E}">
        <p14:creationId xmlns:p14="http://schemas.microsoft.com/office/powerpoint/2010/main" val="290651239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punktlista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ubrik 1">
            <a:extLst>
              <a:ext uri="{FF2B5EF4-FFF2-40B4-BE49-F238E27FC236}">
                <a16:creationId xmlns:a16="http://schemas.microsoft.com/office/drawing/2014/main" id="{740EFA4F-FB2C-48AE-BB85-8F87036CFC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4766" y="1320075"/>
            <a:ext cx="4827497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18" name="Platshållare för text 8"/>
          <p:cNvSpPr>
            <a:spLocks noGrp="1"/>
          </p:cNvSpPr>
          <p:nvPr>
            <p:ph type="body" sz="quarter" idx="14" hasCustomPrompt="1"/>
          </p:nvPr>
        </p:nvSpPr>
        <p:spPr>
          <a:xfrm>
            <a:off x="1839914" y="2825750"/>
            <a:ext cx="4832350" cy="2732088"/>
          </a:xfrm>
        </p:spPr>
        <p:txBody>
          <a:bodyPr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14" name="Platshållare för bild 12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7053263" y="0"/>
            <a:ext cx="5138737" cy="6858000"/>
          </a:xfrm>
        </p:spPr>
        <p:txBody>
          <a:bodyPr tIns="1404000"/>
          <a:lstStyle>
            <a:lvl1pPr marL="0" indent="0" algn="ctr">
              <a:buFontTx/>
              <a:buNone/>
              <a:defRPr/>
            </a:lvl1pPr>
          </a:lstStyle>
          <a:p>
            <a:r>
              <a:rPr lang="sv-SE" dirty="0"/>
              <a:t>Klicka på ikonen för att lägga till en bild.</a:t>
            </a:r>
            <a:br>
              <a:rPr lang="sv-SE" dirty="0"/>
            </a:br>
            <a:r>
              <a:rPr lang="sv-SE" dirty="0"/>
              <a:t>Bildproportioner 539px * 720px vid 72ppi.</a:t>
            </a:r>
            <a:br>
              <a:rPr lang="sv-SE" dirty="0"/>
            </a:br>
            <a:endParaRPr lang="sv-SE" dirty="0"/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068D4A83-B3A9-47F9-AEC8-0F26771B20E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85E2E8D8-208D-4501-A386-DA031D53F6A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38600" y="6117397"/>
            <a:ext cx="3014663" cy="360000"/>
          </a:xfrm>
        </p:spPr>
        <p:txBody>
          <a:bodyPr/>
          <a:lstStyle/>
          <a:p>
            <a:endParaRPr lang="sv-SE" dirty="0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16747845-D6D0-4EDC-ACA9-1F8597A93EA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4180030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punktlista och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ubrik 1">
            <a:extLst>
              <a:ext uri="{FF2B5EF4-FFF2-40B4-BE49-F238E27FC236}">
                <a16:creationId xmlns:a16="http://schemas.microsoft.com/office/drawing/2014/main" id="{740EFA4F-FB2C-48AE-BB85-8F87036CFC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4767" y="1320075"/>
            <a:ext cx="4827496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18" name="Platshållare för text 8"/>
          <p:cNvSpPr>
            <a:spLocks noGrp="1"/>
          </p:cNvSpPr>
          <p:nvPr>
            <p:ph type="body" sz="quarter" idx="14" hasCustomPrompt="1"/>
          </p:nvPr>
        </p:nvSpPr>
        <p:spPr>
          <a:xfrm>
            <a:off x="1839913" y="2825750"/>
            <a:ext cx="4827495" cy="2732088"/>
          </a:xfrm>
        </p:spPr>
        <p:txBody>
          <a:bodyPr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14" name="Platshållare för bild 12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7053264" y="0"/>
            <a:ext cx="5138738" cy="3391644"/>
          </a:xfrm>
        </p:spPr>
        <p:txBody>
          <a:bodyPr tIns="1404000"/>
          <a:lstStyle>
            <a:lvl1pPr marL="0" indent="0" algn="ctr">
              <a:buFontTx/>
              <a:buNone/>
              <a:defRPr/>
            </a:lvl1pPr>
          </a:lstStyle>
          <a:p>
            <a:r>
              <a:rPr lang="sv-SE" dirty="0"/>
              <a:t>Klicka på ikonen för att lägga till en bild.</a:t>
            </a:r>
            <a:br>
              <a:rPr lang="sv-SE" dirty="0"/>
            </a:br>
            <a:r>
              <a:rPr lang="sv-SE" dirty="0"/>
              <a:t>Bildproportioner 539px * 356px vid 72ppi.</a:t>
            </a:r>
            <a:br>
              <a:rPr lang="sv-SE" dirty="0"/>
            </a:br>
            <a:endParaRPr lang="sv-SE" dirty="0"/>
          </a:p>
        </p:txBody>
      </p:sp>
      <p:sp>
        <p:nvSpPr>
          <p:cNvPr id="5" name="Platshållare för bild 12">
            <a:extLst>
              <a:ext uri="{FF2B5EF4-FFF2-40B4-BE49-F238E27FC236}">
                <a16:creationId xmlns:a16="http://schemas.microsoft.com/office/drawing/2014/main" id="{4A40CD9A-E033-4BE9-86A7-2E87E746EE2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auto">
          <a:xfrm>
            <a:off x="7053264" y="3466356"/>
            <a:ext cx="5138738" cy="3391644"/>
          </a:xfrm>
        </p:spPr>
        <p:txBody>
          <a:bodyPr tIns="1404000"/>
          <a:lstStyle>
            <a:lvl1pPr marL="0" indent="0" algn="ctr">
              <a:buFontTx/>
              <a:buNone/>
              <a:defRPr/>
            </a:lvl1pPr>
          </a:lstStyle>
          <a:p>
            <a:r>
              <a:rPr lang="sv-SE" dirty="0"/>
              <a:t>Klicka på ikonen för att lägga till en bild.</a:t>
            </a:r>
            <a:br>
              <a:rPr lang="sv-SE" dirty="0"/>
            </a:br>
            <a:r>
              <a:rPr lang="sv-SE" dirty="0"/>
              <a:t>Bildproportioner 539px * 356px vid 72ppi.</a:t>
            </a:r>
          </a:p>
        </p:txBody>
      </p:sp>
      <p:sp>
        <p:nvSpPr>
          <p:cNvPr id="6" name="Platshållare för datum 5">
            <a:extLst>
              <a:ext uri="{FF2B5EF4-FFF2-40B4-BE49-F238E27FC236}">
                <a16:creationId xmlns:a16="http://schemas.microsoft.com/office/drawing/2014/main" id="{23C45604-70F1-4192-8754-B85F344D5578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7" name="Platshållare för sidfot 6">
            <a:extLst>
              <a:ext uri="{FF2B5EF4-FFF2-40B4-BE49-F238E27FC236}">
                <a16:creationId xmlns:a16="http://schemas.microsoft.com/office/drawing/2014/main" id="{0EAEC080-BBF3-4997-ABC5-7E13A491D6A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4038600" y="6117397"/>
            <a:ext cx="3014663" cy="360000"/>
          </a:xfrm>
        </p:spPr>
        <p:txBody>
          <a:bodyPr/>
          <a:lstStyle/>
          <a:p>
            <a:endParaRPr lang="sv-SE" dirty="0"/>
          </a:p>
        </p:txBody>
      </p:sp>
      <p:sp>
        <p:nvSpPr>
          <p:cNvPr id="8" name="Platshållare för bildnummer 7">
            <a:extLst>
              <a:ext uri="{FF2B5EF4-FFF2-40B4-BE49-F238E27FC236}">
                <a16:creationId xmlns:a16="http://schemas.microsoft.com/office/drawing/2014/main" id="{C12D284C-484E-4F86-9D30-9628043E7E8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796198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punktlista och 1 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ubrik 1">
            <a:extLst>
              <a:ext uri="{FF2B5EF4-FFF2-40B4-BE49-F238E27FC236}">
                <a16:creationId xmlns:a16="http://schemas.microsoft.com/office/drawing/2014/main" id="{740EFA4F-FB2C-48AE-BB85-8F87036CFC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4766" y="1320075"/>
            <a:ext cx="4827497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18" name="Platshållare för text 8"/>
          <p:cNvSpPr>
            <a:spLocks noGrp="1"/>
          </p:cNvSpPr>
          <p:nvPr>
            <p:ph type="body" sz="quarter" idx="14" hasCustomPrompt="1"/>
          </p:nvPr>
        </p:nvSpPr>
        <p:spPr>
          <a:xfrm>
            <a:off x="1839914" y="2825750"/>
            <a:ext cx="4827498" cy="2732088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quarter" idx="15" hasCustomPrompt="1"/>
          </p:nvPr>
        </p:nvSpPr>
        <p:spPr>
          <a:xfrm>
            <a:off x="7818438" y="0"/>
            <a:ext cx="4373562" cy="6858000"/>
          </a:xfrm>
        </p:spPr>
        <p:txBody>
          <a:bodyPr tIns="324000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sv-SE" dirty="0"/>
              <a:t>Klicka på ikonerna tabell, diagram eller smart-art för att infoga dessa (obs använd inte bildikonerna i denna layoutsida).</a:t>
            </a:r>
          </a:p>
        </p:txBody>
      </p:sp>
      <p:sp>
        <p:nvSpPr>
          <p:cNvPr id="6" name="Platshållare för datum 5">
            <a:extLst>
              <a:ext uri="{FF2B5EF4-FFF2-40B4-BE49-F238E27FC236}">
                <a16:creationId xmlns:a16="http://schemas.microsoft.com/office/drawing/2014/main" id="{204DB241-ED8F-4CAE-BE76-F6AEF56DB7F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7" name="Platshållare för sidfot 6">
            <a:extLst>
              <a:ext uri="{FF2B5EF4-FFF2-40B4-BE49-F238E27FC236}">
                <a16:creationId xmlns:a16="http://schemas.microsoft.com/office/drawing/2014/main" id="{359699CE-BF37-477B-8A6D-B356D1C9BE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4038600" y="6117397"/>
            <a:ext cx="3779838" cy="360000"/>
          </a:xfrm>
        </p:spPr>
        <p:txBody>
          <a:bodyPr/>
          <a:lstStyle/>
          <a:p>
            <a:endParaRPr lang="sv-SE" dirty="0"/>
          </a:p>
        </p:txBody>
      </p:sp>
      <p:sp>
        <p:nvSpPr>
          <p:cNvPr id="8" name="Platshållare för bildnummer 7">
            <a:extLst>
              <a:ext uri="{FF2B5EF4-FFF2-40B4-BE49-F238E27FC236}">
                <a16:creationId xmlns:a16="http://schemas.microsoft.com/office/drawing/2014/main" id="{A0C3CBC0-296D-4891-BAF0-3B5301CA19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3006718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punktlista och 2 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ubrik 1">
            <a:extLst>
              <a:ext uri="{FF2B5EF4-FFF2-40B4-BE49-F238E27FC236}">
                <a16:creationId xmlns:a16="http://schemas.microsoft.com/office/drawing/2014/main" id="{740EFA4F-FB2C-48AE-BB85-8F87036CFC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4766" y="1320075"/>
            <a:ext cx="4827497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18" name="Platshållare för text 8"/>
          <p:cNvSpPr>
            <a:spLocks noGrp="1"/>
          </p:cNvSpPr>
          <p:nvPr>
            <p:ph type="body" sz="quarter" idx="14" hasCustomPrompt="1"/>
          </p:nvPr>
        </p:nvSpPr>
        <p:spPr>
          <a:xfrm>
            <a:off x="1839914" y="2825750"/>
            <a:ext cx="4827498" cy="2732088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quarter" idx="15" hasCustomPrompt="1"/>
          </p:nvPr>
        </p:nvSpPr>
        <p:spPr>
          <a:xfrm>
            <a:off x="7818438" y="0"/>
            <a:ext cx="4373562" cy="3425825"/>
          </a:xfrm>
        </p:spPr>
        <p:txBody>
          <a:bodyPr tIns="324000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sv-SE" dirty="0"/>
              <a:t>Använd den här layoutsidan för objekt som diagram och tabeller (inte bilder).</a:t>
            </a:r>
          </a:p>
        </p:txBody>
      </p:sp>
      <p:sp>
        <p:nvSpPr>
          <p:cNvPr id="11" name="Platshållare för innehåll 2"/>
          <p:cNvSpPr>
            <a:spLocks noGrp="1"/>
          </p:cNvSpPr>
          <p:nvPr>
            <p:ph sz="quarter" idx="16" hasCustomPrompt="1"/>
          </p:nvPr>
        </p:nvSpPr>
        <p:spPr>
          <a:xfrm>
            <a:off x="7818438" y="3429000"/>
            <a:ext cx="4373562" cy="3425825"/>
          </a:xfrm>
        </p:spPr>
        <p:txBody>
          <a:bodyPr tIns="324000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sv-SE" dirty="0"/>
              <a:t>Använd den här layoutsidan för objekt som diagram och tabeller (inte bilder).</a:t>
            </a:r>
          </a:p>
        </p:txBody>
      </p:sp>
      <p:sp>
        <p:nvSpPr>
          <p:cNvPr id="6" name="Platshållare för datum 5">
            <a:extLst>
              <a:ext uri="{FF2B5EF4-FFF2-40B4-BE49-F238E27FC236}">
                <a16:creationId xmlns:a16="http://schemas.microsoft.com/office/drawing/2014/main" id="{204DB241-ED8F-4CAE-BE76-F6AEF56DB7F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7" name="Platshållare för sidfot 6">
            <a:extLst>
              <a:ext uri="{FF2B5EF4-FFF2-40B4-BE49-F238E27FC236}">
                <a16:creationId xmlns:a16="http://schemas.microsoft.com/office/drawing/2014/main" id="{359699CE-BF37-477B-8A6D-B356D1C9BE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4038600" y="6117397"/>
            <a:ext cx="3779838" cy="360000"/>
          </a:xfrm>
        </p:spPr>
        <p:txBody>
          <a:bodyPr/>
          <a:lstStyle/>
          <a:p>
            <a:endParaRPr lang="sv-SE" dirty="0"/>
          </a:p>
        </p:txBody>
      </p:sp>
      <p:sp>
        <p:nvSpPr>
          <p:cNvPr id="8" name="Platshållare för bildnummer 7">
            <a:extLst>
              <a:ext uri="{FF2B5EF4-FFF2-40B4-BE49-F238E27FC236}">
                <a16:creationId xmlns:a16="http://schemas.microsoft.com/office/drawing/2014/main" id="{A0C3CBC0-296D-4891-BAF0-3B5301CA19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81958030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lsida bild, bildtext vit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tshållare för bild 14">
            <a:extLst>
              <a:ext uri="{FF2B5EF4-FFF2-40B4-BE49-F238E27FC236}">
                <a16:creationId xmlns:a16="http://schemas.microsoft.com/office/drawing/2014/main" id="{9BE631BD-1ABE-42B5-8533-131CF7886D7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1999" cy="6858000"/>
          </a:xfrm>
          <a:custGeom>
            <a:avLst/>
            <a:gdLst>
              <a:gd name="connsiteX0" fmla="*/ 1180986 w 12191999"/>
              <a:gd name="connsiteY0" fmla="*/ 6085752 h 6858000"/>
              <a:gd name="connsiteX1" fmla="*/ 1192856 w 12191999"/>
              <a:gd name="connsiteY1" fmla="*/ 6085752 h 6858000"/>
              <a:gd name="connsiteX2" fmla="*/ 1216799 w 12191999"/>
              <a:gd name="connsiteY2" fmla="*/ 6109695 h 6858000"/>
              <a:gd name="connsiteX3" fmla="*/ 1216799 w 12191999"/>
              <a:gd name="connsiteY3" fmla="*/ 6270106 h 6858000"/>
              <a:gd name="connsiteX4" fmla="*/ 1192856 w 12191999"/>
              <a:gd name="connsiteY4" fmla="*/ 6294049 h 6858000"/>
              <a:gd name="connsiteX5" fmla="*/ 1180986 w 12191999"/>
              <a:gd name="connsiteY5" fmla="*/ 6294049 h 6858000"/>
              <a:gd name="connsiteX6" fmla="*/ 1178612 w 12191999"/>
              <a:gd name="connsiteY6" fmla="*/ 6291675 h 6858000"/>
              <a:gd name="connsiteX7" fmla="*/ 1178612 w 12191999"/>
              <a:gd name="connsiteY7" fmla="*/ 6088194 h 6858000"/>
              <a:gd name="connsiteX8" fmla="*/ 1180986 w 12191999"/>
              <a:gd name="connsiteY8" fmla="*/ 6085820 h 6858000"/>
              <a:gd name="connsiteX9" fmla="*/ 1180986 w 12191999"/>
              <a:gd name="connsiteY9" fmla="*/ 5862737 h 6858000"/>
              <a:gd name="connsiteX10" fmla="*/ 1190821 w 12191999"/>
              <a:gd name="connsiteY10" fmla="*/ 5862737 h 6858000"/>
              <a:gd name="connsiteX11" fmla="*/ 1214764 w 12191999"/>
              <a:gd name="connsiteY11" fmla="*/ 5886680 h 6858000"/>
              <a:gd name="connsiteX12" fmla="*/ 1214764 w 12191999"/>
              <a:gd name="connsiteY12" fmla="*/ 6009311 h 6858000"/>
              <a:gd name="connsiteX13" fmla="*/ 1190821 w 12191999"/>
              <a:gd name="connsiteY13" fmla="*/ 6033254 h 6858000"/>
              <a:gd name="connsiteX14" fmla="*/ 1180986 w 12191999"/>
              <a:gd name="connsiteY14" fmla="*/ 6033254 h 6858000"/>
              <a:gd name="connsiteX15" fmla="*/ 1178612 w 12191999"/>
              <a:gd name="connsiteY15" fmla="*/ 6030880 h 6858000"/>
              <a:gd name="connsiteX16" fmla="*/ 1178612 w 12191999"/>
              <a:gd name="connsiteY16" fmla="*/ 5865179 h 6858000"/>
              <a:gd name="connsiteX17" fmla="*/ 1180986 w 12191999"/>
              <a:gd name="connsiteY17" fmla="*/ 5862805 h 6858000"/>
              <a:gd name="connsiteX18" fmla="*/ 1110921 w 12191999"/>
              <a:gd name="connsiteY18" fmla="*/ 5810782 h 6858000"/>
              <a:gd name="connsiteX19" fmla="*/ 1108547 w 12191999"/>
              <a:gd name="connsiteY19" fmla="*/ 5813156 h 6858000"/>
              <a:gd name="connsiteX20" fmla="*/ 1108547 w 12191999"/>
              <a:gd name="connsiteY20" fmla="*/ 6341528 h 6858000"/>
              <a:gd name="connsiteX21" fmla="*/ 1110921 w 12191999"/>
              <a:gd name="connsiteY21" fmla="*/ 6343902 h 6858000"/>
              <a:gd name="connsiteX22" fmla="*/ 1219987 w 12191999"/>
              <a:gd name="connsiteY22" fmla="*/ 6343902 h 6858000"/>
              <a:gd name="connsiteX23" fmla="*/ 1285982 w 12191999"/>
              <a:gd name="connsiteY23" fmla="*/ 6277906 h 6858000"/>
              <a:gd name="connsiteX24" fmla="*/ 1285982 w 12191999"/>
              <a:gd name="connsiteY24" fmla="*/ 6117631 h 6858000"/>
              <a:gd name="connsiteX25" fmla="*/ 1240199 w 12191999"/>
              <a:gd name="connsiteY25" fmla="*/ 6054891 h 6858000"/>
              <a:gd name="connsiteX26" fmla="*/ 1240199 w 12191999"/>
              <a:gd name="connsiteY26" fmla="*/ 6053331 h 6858000"/>
              <a:gd name="connsiteX27" fmla="*/ 1285982 w 12191999"/>
              <a:gd name="connsiteY27" fmla="*/ 5990591 h 6858000"/>
              <a:gd name="connsiteX28" fmla="*/ 1285982 w 12191999"/>
              <a:gd name="connsiteY28" fmla="*/ 5885595 h 6858000"/>
              <a:gd name="connsiteX29" fmla="*/ 1211169 w 12191999"/>
              <a:gd name="connsiteY29" fmla="*/ 5810782 h 6858000"/>
              <a:gd name="connsiteX30" fmla="*/ 1110921 w 12191999"/>
              <a:gd name="connsiteY30" fmla="*/ 5810782 h 6858000"/>
              <a:gd name="connsiteX31" fmla="*/ 811127 w 12191999"/>
              <a:gd name="connsiteY31" fmla="*/ 5805356 h 6858000"/>
              <a:gd name="connsiteX32" fmla="*/ 721256 w 12191999"/>
              <a:gd name="connsiteY32" fmla="*/ 5874879 h 6858000"/>
              <a:gd name="connsiteX33" fmla="*/ 724851 w 12191999"/>
              <a:gd name="connsiteY33" fmla="*/ 5978857 h 6858000"/>
              <a:gd name="connsiteX34" fmla="*/ 789422 w 12191999"/>
              <a:gd name="connsiteY34" fmla="*/ 6094774 h 6858000"/>
              <a:gd name="connsiteX35" fmla="*/ 831000 w 12191999"/>
              <a:gd name="connsiteY35" fmla="*/ 6189257 h 6858000"/>
              <a:gd name="connsiteX36" fmla="*/ 831000 w 12191999"/>
              <a:gd name="connsiteY36" fmla="*/ 6281027 h 6858000"/>
              <a:gd name="connsiteX37" fmla="*/ 811127 w 12191999"/>
              <a:gd name="connsiteY37" fmla="*/ 6300900 h 6858000"/>
              <a:gd name="connsiteX38" fmla="*/ 791254 w 12191999"/>
              <a:gd name="connsiteY38" fmla="*/ 6281027 h 6858000"/>
              <a:gd name="connsiteX39" fmla="*/ 791254 w 12191999"/>
              <a:gd name="connsiteY39" fmla="*/ 6140421 h 6858000"/>
              <a:gd name="connsiteX40" fmla="*/ 788676 w 12191999"/>
              <a:gd name="connsiteY40" fmla="*/ 6138047 h 6858000"/>
              <a:gd name="connsiteX41" fmla="*/ 723562 w 12191999"/>
              <a:gd name="connsiteY41" fmla="*/ 6138047 h 6858000"/>
              <a:gd name="connsiteX42" fmla="*/ 721188 w 12191999"/>
              <a:gd name="connsiteY42" fmla="*/ 6140421 h 6858000"/>
              <a:gd name="connsiteX43" fmla="*/ 721188 w 12191999"/>
              <a:gd name="connsiteY43" fmla="*/ 6285232 h 6858000"/>
              <a:gd name="connsiteX44" fmla="*/ 811059 w 12191999"/>
              <a:gd name="connsiteY44" fmla="*/ 6354755 h 6858000"/>
              <a:gd name="connsiteX45" fmla="*/ 900930 w 12191999"/>
              <a:gd name="connsiteY45" fmla="*/ 6285232 h 6858000"/>
              <a:gd name="connsiteX46" fmla="*/ 900930 w 12191999"/>
              <a:gd name="connsiteY46" fmla="*/ 6189257 h 6858000"/>
              <a:gd name="connsiteX47" fmla="*/ 859352 w 12191999"/>
              <a:gd name="connsiteY47" fmla="*/ 6074426 h 6858000"/>
              <a:gd name="connsiteX48" fmla="*/ 794848 w 12191999"/>
              <a:gd name="connsiteY48" fmla="*/ 5958441 h 6858000"/>
              <a:gd name="connsiteX49" fmla="*/ 791254 w 12191999"/>
              <a:gd name="connsiteY49" fmla="*/ 5872098 h 6858000"/>
              <a:gd name="connsiteX50" fmla="*/ 811127 w 12191999"/>
              <a:gd name="connsiteY50" fmla="*/ 5852224 h 6858000"/>
              <a:gd name="connsiteX51" fmla="*/ 831000 w 12191999"/>
              <a:gd name="connsiteY51" fmla="*/ 5872098 h 6858000"/>
              <a:gd name="connsiteX52" fmla="*/ 831000 w 12191999"/>
              <a:gd name="connsiteY52" fmla="*/ 5997103 h 6858000"/>
              <a:gd name="connsiteX53" fmla="*/ 833374 w 12191999"/>
              <a:gd name="connsiteY53" fmla="*/ 5999477 h 6858000"/>
              <a:gd name="connsiteX54" fmla="*/ 898488 w 12191999"/>
              <a:gd name="connsiteY54" fmla="*/ 5999477 h 6858000"/>
              <a:gd name="connsiteX55" fmla="*/ 901066 w 12191999"/>
              <a:gd name="connsiteY55" fmla="*/ 5997103 h 6858000"/>
              <a:gd name="connsiteX56" fmla="*/ 901066 w 12191999"/>
              <a:gd name="connsiteY56" fmla="*/ 5874811 h 6858000"/>
              <a:gd name="connsiteX57" fmla="*/ 811127 w 12191999"/>
              <a:gd name="connsiteY57" fmla="*/ 5805356 h 6858000"/>
              <a:gd name="connsiteX58" fmla="*/ 1004773 w 12191999"/>
              <a:gd name="connsiteY58" fmla="*/ 5745465 h 6858000"/>
              <a:gd name="connsiteX59" fmla="*/ 914902 w 12191999"/>
              <a:gd name="connsiteY59" fmla="*/ 5814920 h 6858000"/>
              <a:gd name="connsiteX60" fmla="*/ 914902 w 12191999"/>
              <a:gd name="connsiteY60" fmla="*/ 6319756 h 6858000"/>
              <a:gd name="connsiteX61" fmla="*/ 1004773 w 12191999"/>
              <a:gd name="connsiteY61" fmla="*/ 6389278 h 6858000"/>
              <a:gd name="connsiteX62" fmla="*/ 1094643 w 12191999"/>
              <a:gd name="connsiteY62" fmla="*/ 6319756 h 6858000"/>
              <a:gd name="connsiteX63" fmla="*/ 1094643 w 12191999"/>
              <a:gd name="connsiteY63" fmla="*/ 6137980 h 6858000"/>
              <a:gd name="connsiteX64" fmla="*/ 1092269 w 12191999"/>
              <a:gd name="connsiteY64" fmla="*/ 6135606 h 6858000"/>
              <a:gd name="connsiteX65" fmla="*/ 1027155 w 12191999"/>
              <a:gd name="connsiteY65" fmla="*/ 6135606 h 6858000"/>
              <a:gd name="connsiteX66" fmla="*/ 1024781 w 12191999"/>
              <a:gd name="connsiteY66" fmla="*/ 6137980 h 6858000"/>
              <a:gd name="connsiteX67" fmla="*/ 1024781 w 12191999"/>
              <a:gd name="connsiteY67" fmla="*/ 6318264 h 6858000"/>
              <a:gd name="connsiteX68" fmla="*/ 1004773 w 12191999"/>
              <a:gd name="connsiteY68" fmla="*/ 6338137 h 6858000"/>
              <a:gd name="connsiteX69" fmla="*/ 984899 w 12191999"/>
              <a:gd name="connsiteY69" fmla="*/ 6318264 h 6858000"/>
              <a:gd name="connsiteX70" fmla="*/ 984899 w 12191999"/>
              <a:gd name="connsiteY70" fmla="*/ 5818040 h 6858000"/>
              <a:gd name="connsiteX71" fmla="*/ 1004773 w 12191999"/>
              <a:gd name="connsiteY71" fmla="*/ 5798166 h 6858000"/>
              <a:gd name="connsiteX72" fmla="*/ 1024781 w 12191999"/>
              <a:gd name="connsiteY72" fmla="*/ 5818040 h 6858000"/>
              <a:gd name="connsiteX73" fmla="*/ 1024781 w 12191999"/>
              <a:gd name="connsiteY73" fmla="*/ 5994593 h 6858000"/>
              <a:gd name="connsiteX74" fmla="*/ 1027155 w 12191999"/>
              <a:gd name="connsiteY74" fmla="*/ 5996967 h 6858000"/>
              <a:gd name="connsiteX75" fmla="*/ 1092269 w 12191999"/>
              <a:gd name="connsiteY75" fmla="*/ 5996967 h 6858000"/>
              <a:gd name="connsiteX76" fmla="*/ 1094643 w 12191999"/>
              <a:gd name="connsiteY76" fmla="*/ 5994593 h 6858000"/>
              <a:gd name="connsiteX77" fmla="*/ 1094643 w 12191999"/>
              <a:gd name="connsiteY77" fmla="*/ 5814988 h 6858000"/>
              <a:gd name="connsiteX78" fmla="*/ 1004773 w 12191999"/>
              <a:gd name="connsiteY78" fmla="*/ 5745465 h 6858000"/>
              <a:gd name="connsiteX79" fmla="*/ 0 w 12191999"/>
              <a:gd name="connsiteY79" fmla="*/ 0 h 6858000"/>
              <a:gd name="connsiteX80" fmla="*/ 12191999 w 12191999"/>
              <a:gd name="connsiteY80" fmla="*/ 0 h 6858000"/>
              <a:gd name="connsiteX81" fmla="*/ 12191999 w 12191999"/>
              <a:gd name="connsiteY81" fmla="*/ 6858000 h 6858000"/>
              <a:gd name="connsiteX82" fmla="*/ 0 w 12191999"/>
              <a:gd name="connsiteY8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1999" h="6858000">
                <a:moveTo>
                  <a:pt x="1180986" y="6085752"/>
                </a:moveTo>
                <a:lnTo>
                  <a:pt x="1192856" y="6085752"/>
                </a:lnTo>
                <a:cubicBezTo>
                  <a:pt x="1206082" y="6085752"/>
                  <a:pt x="1216799" y="6096469"/>
                  <a:pt x="1216799" y="6109695"/>
                </a:cubicBezTo>
                <a:cubicBezTo>
                  <a:pt x="1216799" y="6109695"/>
                  <a:pt x="1216799" y="6109695"/>
                  <a:pt x="1216799" y="6270106"/>
                </a:cubicBezTo>
                <a:cubicBezTo>
                  <a:pt x="1216799" y="6283332"/>
                  <a:pt x="1206082" y="6294049"/>
                  <a:pt x="1192856" y="6294049"/>
                </a:cubicBezTo>
                <a:cubicBezTo>
                  <a:pt x="1192856" y="6294049"/>
                  <a:pt x="1192856" y="6294049"/>
                  <a:pt x="1180986" y="6294049"/>
                </a:cubicBezTo>
                <a:cubicBezTo>
                  <a:pt x="1179630" y="6294049"/>
                  <a:pt x="1178612" y="6292896"/>
                  <a:pt x="1178612" y="6291675"/>
                </a:cubicBezTo>
                <a:cubicBezTo>
                  <a:pt x="1178612" y="6291675"/>
                  <a:pt x="1178612" y="6291675"/>
                  <a:pt x="1178612" y="6088194"/>
                </a:cubicBezTo>
                <a:cubicBezTo>
                  <a:pt x="1178612" y="6087041"/>
                  <a:pt x="1179630" y="6085820"/>
                  <a:pt x="1180986" y="6085820"/>
                </a:cubicBezTo>
                <a:close/>
                <a:moveTo>
                  <a:pt x="1180986" y="5862737"/>
                </a:moveTo>
                <a:lnTo>
                  <a:pt x="1190821" y="5862737"/>
                </a:lnTo>
                <a:cubicBezTo>
                  <a:pt x="1204047" y="5862737"/>
                  <a:pt x="1214764" y="5873454"/>
                  <a:pt x="1214764" y="5886680"/>
                </a:cubicBezTo>
                <a:cubicBezTo>
                  <a:pt x="1214764" y="5886680"/>
                  <a:pt x="1214764" y="5886680"/>
                  <a:pt x="1214764" y="6009311"/>
                </a:cubicBezTo>
                <a:cubicBezTo>
                  <a:pt x="1214764" y="6022538"/>
                  <a:pt x="1204047" y="6033254"/>
                  <a:pt x="1190821" y="6033254"/>
                </a:cubicBezTo>
                <a:cubicBezTo>
                  <a:pt x="1190821" y="6033254"/>
                  <a:pt x="1190821" y="6033254"/>
                  <a:pt x="1180986" y="6033254"/>
                </a:cubicBezTo>
                <a:cubicBezTo>
                  <a:pt x="1179630" y="6033254"/>
                  <a:pt x="1178612" y="6032237"/>
                  <a:pt x="1178612" y="6030880"/>
                </a:cubicBezTo>
                <a:cubicBezTo>
                  <a:pt x="1178612" y="6030880"/>
                  <a:pt x="1178612" y="6030880"/>
                  <a:pt x="1178612" y="5865179"/>
                </a:cubicBezTo>
                <a:cubicBezTo>
                  <a:pt x="1178612" y="5863823"/>
                  <a:pt x="1179630" y="5862805"/>
                  <a:pt x="1180986" y="5862805"/>
                </a:cubicBezTo>
                <a:close/>
                <a:moveTo>
                  <a:pt x="1110921" y="5810782"/>
                </a:moveTo>
                <a:cubicBezTo>
                  <a:pt x="1109768" y="5810782"/>
                  <a:pt x="1108547" y="5811799"/>
                  <a:pt x="1108547" y="5813156"/>
                </a:cubicBezTo>
                <a:cubicBezTo>
                  <a:pt x="1108547" y="5813156"/>
                  <a:pt x="1108547" y="5813156"/>
                  <a:pt x="1108547" y="6341528"/>
                </a:cubicBezTo>
                <a:cubicBezTo>
                  <a:pt x="1108547" y="6342681"/>
                  <a:pt x="1109700" y="6343902"/>
                  <a:pt x="1110921" y="6343902"/>
                </a:cubicBezTo>
                <a:cubicBezTo>
                  <a:pt x="1110921" y="6343902"/>
                  <a:pt x="1110921" y="6343902"/>
                  <a:pt x="1219987" y="6343902"/>
                </a:cubicBezTo>
                <a:cubicBezTo>
                  <a:pt x="1256478" y="6343902"/>
                  <a:pt x="1285982" y="6314397"/>
                  <a:pt x="1285982" y="6277906"/>
                </a:cubicBezTo>
                <a:cubicBezTo>
                  <a:pt x="1285982" y="6277906"/>
                  <a:pt x="1285982" y="6277906"/>
                  <a:pt x="1285982" y="6117631"/>
                </a:cubicBezTo>
                <a:cubicBezTo>
                  <a:pt x="1285982" y="6088330"/>
                  <a:pt x="1266855" y="6063369"/>
                  <a:pt x="1240199" y="6054891"/>
                </a:cubicBezTo>
                <a:cubicBezTo>
                  <a:pt x="1240199" y="6054891"/>
                  <a:pt x="1240199" y="6054891"/>
                  <a:pt x="1240199" y="6053331"/>
                </a:cubicBezTo>
                <a:cubicBezTo>
                  <a:pt x="1266787" y="6044853"/>
                  <a:pt x="1285982" y="6020096"/>
                  <a:pt x="1285982" y="5990591"/>
                </a:cubicBezTo>
                <a:cubicBezTo>
                  <a:pt x="1285982" y="5990591"/>
                  <a:pt x="1285982" y="5990591"/>
                  <a:pt x="1285982" y="5885595"/>
                </a:cubicBezTo>
                <a:cubicBezTo>
                  <a:pt x="1285982" y="5844221"/>
                  <a:pt x="1252544" y="5810782"/>
                  <a:pt x="1211169" y="5810782"/>
                </a:cubicBezTo>
                <a:cubicBezTo>
                  <a:pt x="1211169" y="5810782"/>
                  <a:pt x="1211169" y="5810782"/>
                  <a:pt x="1110921" y="5810782"/>
                </a:cubicBezTo>
                <a:close/>
                <a:moveTo>
                  <a:pt x="811127" y="5805356"/>
                </a:moveTo>
                <a:cubicBezTo>
                  <a:pt x="761477" y="5805356"/>
                  <a:pt x="721256" y="5836353"/>
                  <a:pt x="721256" y="5874879"/>
                </a:cubicBezTo>
                <a:cubicBezTo>
                  <a:pt x="716983" y="5904044"/>
                  <a:pt x="718543" y="5951862"/>
                  <a:pt x="724851" y="5978857"/>
                </a:cubicBezTo>
                <a:cubicBezTo>
                  <a:pt x="731769" y="6008159"/>
                  <a:pt x="771448" y="6067304"/>
                  <a:pt x="789422" y="6094774"/>
                </a:cubicBezTo>
                <a:cubicBezTo>
                  <a:pt x="807396" y="6122244"/>
                  <a:pt x="831339" y="6151070"/>
                  <a:pt x="831000" y="6189257"/>
                </a:cubicBezTo>
                <a:cubicBezTo>
                  <a:pt x="831000" y="6281027"/>
                  <a:pt x="831000" y="6281027"/>
                  <a:pt x="831000" y="6281027"/>
                </a:cubicBezTo>
                <a:cubicBezTo>
                  <a:pt x="831000" y="6292083"/>
                  <a:pt x="821979" y="6300900"/>
                  <a:pt x="811127" y="6300900"/>
                </a:cubicBezTo>
                <a:cubicBezTo>
                  <a:pt x="800071" y="6300900"/>
                  <a:pt x="791254" y="6292083"/>
                  <a:pt x="791254" y="6281027"/>
                </a:cubicBezTo>
                <a:cubicBezTo>
                  <a:pt x="791254" y="6140421"/>
                  <a:pt x="791254" y="6140421"/>
                  <a:pt x="791254" y="6140421"/>
                </a:cubicBezTo>
                <a:cubicBezTo>
                  <a:pt x="791254" y="6139200"/>
                  <a:pt x="790033" y="6138047"/>
                  <a:pt x="788676" y="6138047"/>
                </a:cubicBezTo>
                <a:cubicBezTo>
                  <a:pt x="723562" y="6138047"/>
                  <a:pt x="723562" y="6138047"/>
                  <a:pt x="723562" y="6138047"/>
                </a:cubicBezTo>
                <a:cubicBezTo>
                  <a:pt x="722206" y="6138047"/>
                  <a:pt x="721188" y="6139268"/>
                  <a:pt x="721188" y="6140421"/>
                </a:cubicBezTo>
                <a:cubicBezTo>
                  <a:pt x="721188" y="6285232"/>
                  <a:pt x="721188" y="6285232"/>
                  <a:pt x="721188" y="6285232"/>
                </a:cubicBezTo>
                <a:cubicBezTo>
                  <a:pt x="721188" y="6323554"/>
                  <a:pt x="761410" y="6354755"/>
                  <a:pt x="811059" y="6354755"/>
                </a:cubicBezTo>
                <a:cubicBezTo>
                  <a:pt x="860573" y="6354755"/>
                  <a:pt x="900930" y="6323554"/>
                  <a:pt x="900930" y="6285232"/>
                </a:cubicBezTo>
                <a:cubicBezTo>
                  <a:pt x="900930" y="6189257"/>
                  <a:pt x="900930" y="6189257"/>
                  <a:pt x="900930" y="6189257"/>
                </a:cubicBezTo>
                <a:cubicBezTo>
                  <a:pt x="900591" y="6123600"/>
                  <a:pt x="882617" y="6113969"/>
                  <a:pt x="859352" y="6074426"/>
                </a:cubicBezTo>
                <a:cubicBezTo>
                  <a:pt x="842667" y="6046142"/>
                  <a:pt x="801631" y="5987811"/>
                  <a:pt x="794848" y="5958441"/>
                </a:cubicBezTo>
                <a:cubicBezTo>
                  <a:pt x="788540" y="5931446"/>
                  <a:pt x="788744" y="5900449"/>
                  <a:pt x="791254" y="5872098"/>
                </a:cubicBezTo>
                <a:cubicBezTo>
                  <a:pt x="791254" y="5861245"/>
                  <a:pt x="800071" y="5852224"/>
                  <a:pt x="811127" y="5852224"/>
                </a:cubicBezTo>
                <a:cubicBezTo>
                  <a:pt x="821979" y="5852224"/>
                  <a:pt x="831000" y="5861245"/>
                  <a:pt x="831000" y="5872098"/>
                </a:cubicBezTo>
                <a:cubicBezTo>
                  <a:pt x="831000" y="5997103"/>
                  <a:pt x="831000" y="5997103"/>
                  <a:pt x="831000" y="5997103"/>
                </a:cubicBezTo>
                <a:cubicBezTo>
                  <a:pt x="831000" y="5998459"/>
                  <a:pt x="832018" y="5999477"/>
                  <a:pt x="833374" y="5999477"/>
                </a:cubicBezTo>
                <a:cubicBezTo>
                  <a:pt x="898488" y="5999477"/>
                  <a:pt x="898488" y="5999477"/>
                  <a:pt x="898488" y="5999477"/>
                </a:cubicBezTo>
                <a:cubicBezTo>
                  <a:pt x="899845" y="5999477"/>
                  <a:pt x="901066" y="5998459"/>
                  <a:pt x="901066" y="5997103"/>
                </a:cubicBezTo>
                <a:cubicBezTo>
                  <a:pt x="901066" y="5874811"/>
                  <a:pt x="901066" y="5874811"/>
                  <a:pt x="901066" y="5874811"/>
                </a:cubicBezTo>
                <a:cubicBezTo>
                  <a:pt x="900998" y="5836353"/>
                  <a:pt x="860641" y="5805356"/>
                  <a:pt x="811127" y="5805356"/>
                </a:cubicBezTo>
                <a:close/>
                <a:moveTo>
                  <a:pt x="1004773" y="5745465"/>
                </a:moveTo>
                <a:cubicBezTo>
                  <a:pt x="955259" y="5745465"/>
                  <a:pt x="914902" y="5776665"/>
                  <a:pt x="914902" y="5814920"/>
                </a:cubicBezTo>
                <a:cubicBezTo>
                  <a:pt x="914902" y="5814920"/>
                  <a:pt x="914902" y="5814920"/>
                  <a:pt x="914902" y="6319756"/>
                </a:cubicBezTo>
                <a:cubicBezTo>
                  <a:pt x="914902" y="6358214"/>
                  <a:pt x="955259" y="6389278"/>
                  <a:pt x="1004773" y="6389278"/>
                </a:cubicBezTo>
                <a:cubicBezTo>
                  <a:pt x="1054490" y="6389278"/>
                  <a:pt x="1094643" y="6358281"/>
                  <a:pt x="1094643" y="6319756"/>
                </a:cubicBezTo>
                <a:cubicBezTo>
                  <a:pt x="1094643" y="6319756"/>
                  <a:pt x="1094643" y="6319756"/>
                  <a:pt x="1094643" y="6137980"/>
                </a:cubicBezTo>
                <a:cubicBezTo>
                  <a:pt x="1094643" y="6136623"/>
                  <a:pt x="1093626" y="6135606"/>
                  <a:pt x="1092269" y="6135606"/>
                </a:cubicBezTo>
                <a:cubicBezTo>
                  <a:pt x="1092269" y="6135606"/>
                  <a:pt x="1092269" y="6135606"/>
                  <a:pt x="1027155" y="6135606"/>
                </a:cubicBezTo>
                <a:cubicBezTo>
                  <a:pt x="1025799" y="6135606"/>
                  <a:pt x="1024781" y="6136623"/>
                  <a:pt x="1024781" y="6137980"/>
                </a:cubicBezTo>
                <a:cubicBezTo>
                  <a:pt x="1024781" y="6137980"/>
                  <a:pt x="1024781" y="6137980"/>
                  <a:pt x="1024781" y="6318264"/>
                </a:cubicBezTo>
                <a:cubicBezTo>
                  <a:pt x="1024781" y="6329319"/>
                  <a:pt x="1015828" y="6338137"/>
                  <a:pt x="1004773" y="6338137"/>
                </a:cubicBezTo>
                <a:cubicBezTo>
                  <a:pt x="993920" y="6338137"/>
                  <a:pt x="984899" y="6329319"/>
                  <a:pt x="984899" y="6318264"/>
                </a:cubicBezTo>
                <a:cubicBezTo>
                  <a:pt x="984899" y="6318264"/>
                  <a:pt x="984899" y="6318264"/>
                  <a:pt x="984899" y="5818040"/>
                </a:cubicBezTo>
                <a:cubicBezTo>
                  <a:pt x="984899" y="5806984"/>
                  <a:pt x="993920" y="5798166"/>
                  <a:pt x="1004773" y="5798166"/>
                </a:cubicBezTo>
                <a:cubicBezTo>
                  <a:pt x="1015761" y="5798166"/>
                  <a:pt x="1024781" y="5806984"/>
                  <a:pt x="1024781" y="5818040"/>
                </a:cubicBezTo>
                <a:lnTo>
                  <a:pt x="1024781" y="5994593"/>
                </a:lnTo>
                <a:cubicBezTo>
                  <a:pt x="1024781" y="5995950"/>
                  <a:pt x="1025799" y="5996967"/>
                  <a:pt x="1027155" y="5996967"/>
                </a:cubicBezTo>
                <a:cubicBezTo>
                  <a:pt x="1027155" y="5996967"/>
                  <a:pt x="1027155" y="5996967"/>
                  <a:pt x="1092269" y="5996967"/>
                </a:cubicBezTo>
                <a:cubicBezTo>
                  <a:pt x="1093626" y="5996967"/>
                  <a:pt x="1094643" y="5995950"/>
                  <a:pt x="1094643" y="5994593"/>
                </a:cubicBezTo>
                <a:cubicBezTo>
                  <a:pt x="1094643" y="5994593"/>
                  <a:pt x="1094643" y="5994593"/>
                  <a:pt x="1094643" y="5814988"/>
                </a:cubicBezTo>
                <a:cubicBezTo>
                  <a:pt x="1094643" y="5776665"/>
                  <a:pt x="1054490" y="5745465"/>
                  <a:pt x="1004773" y="5745465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sv-SE" dirty="0"/>
              <a:t>Klicka på ikonen för att lägga till en bild.</a:t>
            </a:r>
            <a:br>
              <a:rPr lang="sv-SE" dirty="0"/>
            </a:br>
            <a:r>
              <a:rPr lang="sv-SE" dirty="0"/>
              <a:t>Bildproportioner 1294px * 729px vid 72ppi.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480597D0-9092-4B27-9501-811050E0D7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78014" y="5798128"/>
            <a:ext cx="7469186" cy="57831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bg1"/>
                </a:solidFill>
              </a:defRPr>
            </a:lvl1pPr>
            <a:lvl2pPr marL="314325" indent="0">
              <a:buNone/>
              <a:defRPr sz="1500"/>
            </a:lvl2pPr>
            <a:lvl3pPr marL="590550" indent="0">
              <a:buNone/>
              <a:defRPr sz="1500"/>
            </a:lvl3pPr>
            <a:lvl4pPr marL="895350" indent="0">
              <a:buNone/>
              <a:defRPr sz="1500"/>
            </a:lvl4pPr>
            <a:lvl5pPr marL="1171575" indent="0">
              <a:buNone/>
              <a:defRPr sz="1500"/>
            </a:lvl5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B18157B3-B3D7-4E8E-A87F-1B5E562922A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773986" y="6117397"/>
            <a:ext cx="1080000" cy="360000"/>
          </a:xfrm>
        </p:spPr>
        <p:txBody>
          <a:bodyPr/>
          <a:lstStyle>
            <a:lvl1pPr algn="r">
              <a:defRPr/>
            </a:lvl1pPr>
          </a:lstStyle>
          <a:p>
            <a:fld id="{65482580-9759-4449-BE0E-7090FCBA2BE4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2854471B-20FD-4F9D-9D6F-38E431E99E1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9773986" y="5553075"/>
            <a:ext cx="1699670" cy="564321"/>
          </a:xfrm>
        </p:spPr>
        <p:txBody>
          <a:bodyPr lIns="0" tIns="0" rIns="0" bIns="0" anchor="b"/>
          <a:lstStyle/>
          <a:p>
            <a:endParaRPr lang="sv-SE" dirty="0"/>
          </a:p>
        </p:txBody>
      </p:sp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13046F0B-0298-4EC3-984D-C8CED4F1EF9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821554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sida 5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media 3">
            <a:extLst>
              <a:ext uri="{FF2B5EF4-FFF2-40B4-BE49-F238E27FC236}">
                <a16:creationId xmlns:a16="http://schemas.microsoft.com/office/drawing/2014/main" id="{47854DF8-636C-48D4-8A6C-B981CDF251CD}"/>
              </a:ext>
            </a:extLst>
          </p:cNvPr>
          <p:cNvSpPr>
            <a:spLocks noGrp="1"/>
          </p:cNvSpPr>
          <p:nvPr>
            <p:ph type="media" sz="quarter" idx="1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sv-SE"/>
              <a:t>Klicka på ikonen för att lägga till ett medieklipp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D030B309-33F2-4514-8C6C-EE8AFFD4AC3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665" y="1450869"/>
            <a:ext cx="9144000" cy="130597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ts val="5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sv-SE" dirty="0"/>
              <a:t>Presentationens</a:t>
            </a:r>
            <a:br>
              <a:rPr lang="sv-SE" dirty="0"/>
            </a:br>
            <a:r>
              <a:rPr lang="sv-SE" dirty="0"/>
              <a:t>titel skrivs här</a:t>
            </a:r>
          </a:p>
        </p:txBody>
      </p:sp>
      <p:sp>
        <p:nvSpPr>
          <p:cNvPr id="8" name="Platshållare för text 3"/>
          <p:cNvSpPr>
            <a:spLocks noGrp="1"/>
          </p:cNvSpPr>
          <p:nvPr>
            <p:ph type="body" sz="quarter" idx="10" hasCustomPrompt="1"/>
          </p:nvPr>
        </p:nvSpPr>
        <p:spPr>
          <a:xfrm>
            <a:off x="709284" y="3070842"/>
            <a:ext cx="5144316" cy="1391976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>
                <a:solidFill>
                  <a:schemeClr val="tx1"/>
                </a:solidFill>
              </a:defRPr>
            </a:lvl1pPr>
            <a:lvl2pPr marL="314325" indent="0">
              <a:buFontTx/>
              <a:buNone/>
              <a:defRPr>
                <a:solidFill>
                  <a:schemeClr val="bg1"/>
                </a:solidFill>
              </a:defRPr>
            </a:lvl2pPr>
            <a:lvl3pPr marL="590550" indent="0">
              <a:buFontTx/>
              <a:buNone/>
              <a:defRPr>
                <a:solidFill>
                  <a:schemeClr val="bg1"/>
                </a:solidFill>
              </a:defRPr>
            </a:lvl3pPr>
            <a:lvl4pPr marL="895350" indent="0">
              <a:buFontTx/>
              <a:buNone/>
              <a:defRPr>
                <a:solidFill>
                  <a:schemeClr val="bg1"/>
                </a:solidFill>
              </a:defRPr>
            </a:lvl4pPr>
            <a:lvl5pPr marL="1171575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v-SE" dirty="0"/>
              <a:t>Namn/Titel</a:t>
            </a:r>
          </a:p>
        </p:txBody>
      </p:sp>
      <p:sp>
        <p:nvSpPr>
          <p:cNvPr id="6" name="Platshållare för datum 5">
            <a:extLst>
              <a:ext uri="{FF2B5EF4-FFF2-40B4-BE49-F238E27FC236}">
                <a16:creationId xmlns:a16="http://schemas.microsoft.com/office/drawing/2014/main" id="{E714E7CE-4430-4985-BA49-DFA3CC95F02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7" name="Platshållare för sidfot 6">
            <a:extLst>
              <a:ext uri="{FF2B5EF4-FFF2-40B4-BE49-F238E27FC236}">
                <a16:creationId xmlns:a16="http://schemas.microsoft.com/office/drawing/2014/main" id="{C262A71B-1116-457F-B5A0-53FDAB24242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27599015-55E9-4B9A-86D1-266F5098865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6" name="Platshållare för text 15">
            <a:extLst>
              <a:ext uri="{FF2B5EF4-FFF2-40B4-BE49-F238E27FC236}">
                <a16:creationId xmlns:a16="http://schemas.microsoft.com/office/drawing/2014/main" id="{2B1AD83D-E36E-4F16-8C67-27F15AB76E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9455" y="5762264"/>
            <a:ext cx="547200" cy="620674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  <a:lvl2pPr marL="314325" indent="0">
              <a:buNone/>
              <a:defRPr/>
            </a:lvl2pPr>
            <a:lvl3pPr marL="590550" indent="0">
              <a:buNone/>
              <a:defRPr/>
            </a:lvl3pPr>
            <a:lvl4pPr marL="895350" indent="0">
              <a:buNone/>
              <a:defRPr/>
            </a:lvl4pPr>
            <a:lvl5pPr marL="1171575" indent="0">
              <a:buNone/>
              <a:defRPr/>
            </a:lvl5pPr>
          </a:lstStyle>
          <a:p>
            <a:pPr lvl="0"/>
            <a:r>
              <a:rPr lang="sv-S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1178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lsida bild, bildtext svart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tshållare för bild 14">
            <a:extLst>
              <a:ext uri="{FF2B5EF4-FFF2-40B4-BE49-F238E27FC236}">
                <a16:creationId xmlns:a16="http://schemas.microsoft.com/office/drawing/2014/main" id="{9BE631BD-1ABE-42B5-8533-131CF7886D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12191999" cy="6858000"/>
          </a:xfrm>
          <a:custGeom>
            <a:avLst/>
            <a:gdLst>
              <a:gd name="connsiteX0" fmla="*/ 1180986 w 12191999"/>
              <a:gd name="connsiteY0" fmla="*/ 6085752 h 6858000"/>
              <a:gd name="connsiteX1" fmla="*/ 1192856 w 12191999"/>
              <a:gd name="connsiteY1" fmla="*/ 6085752 h 6858000"/>
              <a:gd name="connsiteX2" fmla="*/ 1216799 w 12191999"/>
              <a:gd name="connsiteY2" fmla="*/ 6109695 h 6858000"/>
              <a:gd name="connsiteX3" fmla="*/ 1216799 w 12191999"/>
              <a:gd name="connsiteY3" fmla="*/ 6270106 h 6858000"/>
              <a:gd name="connsiteX4" fmla="*/ 1192856 w 12191999"/>
              <a:gd name="connsiteY4" fmla="*/ 6294049 h 6858000"/>
              <a:gd name="connsiteX5" fmla="*/ 1180986 w 12191999"/>
              <a:gd name="connsiteY5" fmla="*/ 6294049 h 6858000"/>
              <a:gd name="connsiteX6" fmla="*/ 1178612 w 12191999"/>
              <a:gd name="connsiteY6" fmla="*/ 6291675 h 6858000"/>
              <a:gd name="connsiteX7" fmla="*/ 1178612 w 12191999"/>
              <a:gd name="connsiteY7" fmla="*/ 6088194 h 6858000"/>
              <a:gd name="connsiteX8" fmla="*/ 1180986 w 12191999"/>
              <a:gd name="connsiteY8" fmla="*/ 6085820 h 6858000"/>
              <a:gd name="connsiteX9" fmla="*/ 1180986 w 12191999"/>
              <a:gd name="connsiteY9" fmla="*/ 5862737 h 6858000"/>
              <a:gd name="connsiteX10" fmla="*/ 1190821 w 12191999"/>
              <a:gd name="connsiteY10" fmla="*/ 5862737 h 6858000"/>
              <a:gd name="connsiteX11" fmla="*/ 1214764 w 12191999"/>
              <a:gd name="connsiteY11" fmla="*/ 5886680 h 6858000"/>
              <a:gd name="connsiteX12" fmla="*/ 1214764 w 12191999"/>
              <a:gd name="connsiteY12" fmla="*/ 6009311 h 6858000"/>
              <a:gd name="connsiteX13" fmla="*/ 1190821 w 12191999"/>
              <a:gd name="connsiteY13" fmla="*/ 6033254 h 6858000"/>
              <a:gd name="connsiteX14" fmla="*/ 1180986 w 12191999"/>
              <a:gd name="connsiteY14" fmla="*/ 6033254 h 6858000"/>
              <a:gd name="connsiteX15" fmla="*/ 1178612 w 12191999"/>
              <a:gd name="connsiteY15" fmla="*/ 6030880 h 6858000"/>
              <a:gd name="connsiteX16" fmla="*/ 1178612 w 12191999"/>
              <a:gd name="connsiteY16" fmla="*/ 5865179 h 6858000"/>
              <a:gd name="connsiteX17" fmla="*/ 1180986 w 12191999"/>
              <a:gd name="connsiteY17" fmla="*/ 5862805 h 6858000"/>
              <a:gd name="connsiteX18" fmla="*/ 1110921 w 12191999"/>
              <a:gd name="connsiteY18" fmla="*/ 5810782 h 6858000"/>
              <a:gd name="connsiteX19" fmla="*/ 1108547 w 12191999"/>
              <a:gd name="connsiteY19" fmla="*/ 5813156 h 6858000"/>
              <a:gd name="connsiteX20" fmla="*/ 1108547 w 12191999"/>
              <a:gd name="connsiteY20" fmla="*/ 6341528 h 6858000"/>
              <a:gd name="connsiteX21" fmla="*/ 1110921 w 12191999"/>
              <a:gd name="connsiteY21" fmla="*/ 6343902 h 6858000"/>
              <a:gd name="connsiteX22" fmla="*/ 1219987 w 12191999"/>
              <a:gd name="connsiteY22" fmla="*/ 6343902 h 6858000"/>
              <a:gd name="connsiteX23" fmla="*/ 1285982 w 12191999"/>
              <a:gd name="connsiteY23" fmla="*/ 6277906 h 6858000"/>
              <a:gd name="connsiteX24" fmla="*/ 1285982 w 12191999"/>
              <a:gd name="connsiteY24" fmla="*/ 6117631 h 6858000"/>
              <a:gd name="connsiteX25" fmla="*/ 1240199 w 12191999"/>
              <a:gd name="connsiteY25" fmla="*/ 6054891 h 6858000"/>
              <a:gd name="connsiteX26" fmla="*/ 1240199 w 12191999"/>
              <a:gd name="connsiteY26" fmla="*/ 6053331 h 6858000"/>
              <a:gd name="connsiteX27" fmla="*/ 1285982 w 12191999"/>
              <a:gd name="connsiteY27" fmla="*/ 5990591 h 6858000"/>
              <a:gd name="connsiteX28" fmla="*/ 1285982 w 12191999"/>
              <a:gd name="connsiteY28" fmla="*/ 5885595 h 6858000"/>
              <a:gd name="connsiteX29" fmla="*/ 1211169 w 12191999"/>
              <a:gd name="connsiteY29" fmla="*/ 5810782 h 6858000"/>
              <a:gd name="connsiteX30" fmla="*/ 1110921 w 12191999"/>
              <a:gd name="connsiteY30" fmla="*/ 5810782 h 6858000"/>
              <a:gd name="connsiteX31" fmla="*/ 811127 w 12191999"/>
              <a:gd name="connsiteY31" fmla="*/ 5805356 h 6858000"/>
              <a:gd name="connsiteX32" fmla="*/ 721256 w 12191999"/>
              <a:gd name="connsiteY32" fmla="*/ 5874879 h 6858000"/>
              <a:gd name="connsiteX33" fmla="*/ 724851 w 12191999"/>
              <a:gd name="connsiteY33" fmla="*/ 5978857 h 6858000"/>
              <a:gd name="connsiteX34" fmla="*/ 789422 w 12191999"/>
              <a:gd name="connsiteY34" fmla="*/ 6094774 h 6858000"/>
              <a:gd name="connsiteX35" fmla="*/ 831000 w 12191999"/>
              <a:gd name="connsiteY35" fmla="*/ 6189257 h 6858000"/>
              <a:gd name="connsiteX36" fmla="*/ 831000 w 12191999"/>
              <a:gd name="connsiteY36" fmla="*/ 6281027 h 6858000"/>
              <a:gd name="connsiteX37" fmla="*/ 811127 w 12191999"/>
              <a:gd name="connsiteY37" fmla="*/ 6300900 h 6858000"/>
              <a:gd name="connsiteX38" fmla="*/ 791254 w 12191999"/>
              <a:gd name="connsiteY38" fmla="*/ 6281027 h 6858000"/>
              <a:gd name="connsiteX39" fmla="*/ 791254 w 12191999"/>
              <a:gd name="connsiteY39" fmla="*/ 6140421 h 6858000"/>
              <a:gd name="connsiteX40" fmla="*/ 788676 w 12191999"/>
              <a:gd name="connsiteY40" fmla="*/ 6138047 h 6858000"/>
              <a:gd name="connsiteX41" fmla="*/ 723562 w 12191999"/>
              <a:gd name="connsiteY41" fmla="*/ 6138047 h 6858000"/>
              <a:gd name="connsiteX42" fmla="*/ 721188 w 12191999"/>
              <a:gd name="connsiteY42" fmla="*/ 6140421 h 6858000"/>
              <a:gd name="connsiteX43" fmla="*/ 721188 w 12191999"/>
              <a:gd name="connsiteY43" fmla="*/ 6285232 h 6858000"/>
              <a:gd name="connsiteX44" fmla="*/ 811059 w 12191999"/>
              <a:gd name="connsiteY44" fmla="*/ 6354755 h 6858000"/>
              <a:gd name="connsiteX45" fmla="*/ 900930 w 12191999"/>
              <a:gd name="connsiteY45" fmla="*/ 6285232 h 6858000"/>
              <a:gd name="connsiteX46" fmla="*/ 900930 w 12191999"/>
              <a:gd name="connsiteY46" fmla="*/ 6189257 h 6858000"/>
              <a:gd name="connsiteX47" fmla="*/ 859352 w 12191999"/>
              <a:gd name="connsiteY47" fmla="*/ 6074426 h 6858000"/>
              <a:gd name="connsiteX48" fmla="*/ 794848 w 12191999"/>
              <a:gd name="connsiteY48" fmla="*/ 5958441 h 6858000"/>
              <a:gd name="connsiteX49" fmla="*/ 791254 w 12191999"/>
              <a:gd name="connsiteY49" fmla="*/ 5872098 h 6858000"/>
              <a:gd name="connsiteX50" fmla="*/ 811127 w 12191999"/>
              <a:gd name="connsiteY50" fmla="*/ 5852224 h 6858000"/>
              <a:gd name="connsiteX51" fmla="*/ 831000 w 12191999"/>
              <a:gd name="connsiteY51" fmla="*/ 5872098 h 6858000"/>
              <a:gd name="connsiteX52" fmla="*/ 831000 w 12191999"/>
              <a:gd name="connsiteY52" fmla="*/ 5997103 h 6858000"/>
              <a:gd name="connsiteX53" fmla="*/ 833374 w 12191999"/>
              <a:gd name="connsiteY53" fmla="*/ 5999477 h 6858000"/>
              <a:gd name="connsiteX54" fmla="*/ 898488 w 12191999"/>
              <a:gd name="connsiteY54" fmla="*/ 5999477 h 6858000"/>
              <a:gd name="connsiteX55" fmla="*/ 901066 w 12191999"/>
              <a:gd name="connsiteY55" fmla="*/ 5997103 h 6858000"/>
              <a:gd name="connsiteX56" fmla="*/ 901066 w 12191999"/>
              <a:gd name="connsiteY56" fmla="*/ 5874811 h 6858000"/>
              <a:gd name="connsiteX57" fmla="*/ 811127 w 12191999"/>
              <a:gd name="connsiteY57" fmla="*/ 5805356 h 6858000"/>
              <a:gd name="connsiteX58" fmla="*/ 1004773 w 12191999"/>
              <a:gd name="connsiteY58" fmla="*/ 5745465 h 6858000"/>
              <a:gd name="connsiteX59" fmla="*/ 914902 w 12191999"/>
              <a:gd name="connsiteY59" fmla="*/ 5814920 h 6858000"/>
              <a:gd name="connsiteX60" fmla="*/ 914902 w 12191999"/>
              <a:gd name="connsiteY60" fmla="*/ 6319756 h 6858000"/>
              <a:gd name="connsiteX61" fmla="*/ 1004773 w 12191999"/>
              <a:gd name="connsiteY61" fmla="*/ 6389278 h 6858000"/>
              <a:gd name="connsiteX62" fmla="*/ 1094643 w 12191999"/>
              <a:gd name="connsiteY62" fmla="*/ 6319756 h 6858000"/>
              <a:gd name="connsiteX63" fmla="*/ 1094643 w 12191999"/>
              <a:gd name="connsiteY63" fmla="*/ 6137980 h 6858000"/>
              <a:gd name="connsiteX64" fmla="*/ 1092269 w 12191999"/>
              <a:gd name="connsiteY64" fmla="*/ 6135606 h 6858000"/>
              <a:gd name="connsiteX65" fmla="*/ 1027155 w 12191999"/>
              <a:gd name="connsiteY65" fmla="*/ 6135606 h 6858000"/>
              <a:gd name="connsiteX66" fmla="*/ 1024781 w 12191999"/>
              <a:gd name="connsiteY66" fmla="*/ 6137980 h 6858000"/>
              <a:gd name="connsiteX67" fmla="*/ 1024781 w 12191999"/>
              <a:gd name="connsiteY67" fmla="*/ 6318264 h 6858000"/>
              <a:gd name="connsiteX68" fmla="*/ 1004773 w 12191999"/>
              <a:gd name="connsiteY68" fmla="*/ 6338137 h 6858000"/>
              <a:gd name="connsiteX69" fmla="*/ 984899 w 12191999"/>
              <a:gd name="connsiteY69" fmla="*/ 6318264 h 6858000"/>
              <a:gd name="connsiteX70" fmla="*/ 984899 w 12191999"/>
              <a:gd name="connsiteY70" fmla="*/ 5818040 h 6858000"/>
              <a:gd name="connsiteX71" fmla="*/ 1004773 w 12191999"/>
              <a:gd name="connsiteY71" fmla="*/ 5798166 h 6858000"/>
              <a:gd name="connsiteX72" fmla="*/ 1024781 w 12191999"/>
              <a:gd name="connsiteY72" fmla="*/ 5818040 h 6858000"/>
              <a:gd name="connsiteX73" fmla="*/ 1024781 w 12191999"/>
              <a:gd name="connsiteY73" fmla="*/ 5994593 h 6858000"/>
              <a:gd name="connsiteX74" fmla="*/ 1027155 w 12191999"/>
              <a:gd name="connsiteY74" fmla="*/ 5996967 h 6858000"/>
              <a:gd name="connsiteX75" fmla="*/ 1092269 w 12191999"/>
              <a:gd name="connsiteY75" fmla="*/ 5996967 h 6858000"/>
              <a:gd name="connsiteX76" fmla="*/ 1094643 w 12191999"/>
              <a:gd name="connsiteY76" fmla="*/ 5994593 h 6858000"/>
              <a:gd name="connsiteX77" fmla="*/ 1094643 w 12191999"/>
              <a:gd name="connsiteY77" fmla="*/ 5814988 h 6858000"/>
              <a:gd name="connsiteX78" fmla="*/ 1004773 w 12191999"/>
              <a:gd name="connsiteY78" fmla="*/ 5745465 h 6858000"/>
              <a:gd name="connsiteX79" fmla="*/ 0 w 12191999"/>
              <a:gd name="connsiteY79" fmla="*/ 0 h 6858000"/>
              <a:gd name="connsiteX80" fmla="*/ 12191999 w 12191999"/>
              <a:gd name="connsiteY80" fmla="*/ 0 h 6858000"/>
              <a:gd name="connsiteX81" fmla="*/ 12191999 w 12191999"/>
              <a:gd name="connsiteY81" fmla="*/ 6858000 h 6858000"/>
              <a:gd name="connsiteX82" fmla="*/ 0 w 12191999"/>
              <a:gd name="connsiteY8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1999" h="6858000">
                <a:moveTo>
                  <a:pt x="1180986" y="6085752"/>
                </a:moveTo>
                <a:lnTo>
                  <a:pt x="1192856" y="6085752"/>
                </a:lnTo>
                <a:cubicBezTo>
                  <a:pt x="1206082" y="6085752"/>
                  <a:pt x="1216799" y="6096469"/>
                  <a:pt x="1216799" y="6109695"/>
                </a:cubicBezTo>
                <a:cubicBezTo>
                  <a:pt x="1216799" y="6109695"/>
                  <a:pt x="1216799" y="6109695"/>
                  <a:pt x="1216799" y="6270106"/>
                </a:cubicBezTo>
                <a:cubicBezTo>
                  <a:pt x="1216799" y="6283332"/>
                  <a:pt x="1206082" y="6294049"/>
                  <a:pt x="1192856" y="6294049"/>
                </a:cubicBezTo>
                <a:cubicBezTo>
                  <a:pt x="1192856" y="6294049"/>
                  <a:pt x="1192856" y="6294049"/>
                  <a:pt x="1180986" y="6294049"/>
                </a:cubicBezTo>
                <a:cubicBezTo>
                  <a:pt x="1179630" y="6294049"/>
                  <a:pt x="1178612" y="6292896"/>
                  <a:pt x="1178612" y="6291675"/>
                </a:cubicBezTo>
                <a:cubicBezTo>
                  <a:pt x="1178612" y="6291675"/>
                  <a:pt x="1178612" y="6291675"/>
                  <a:pt x="1178612" y="6088194"/>
                </a:cubicBezTo>
                <a:cubicBezTo>
                  <a:pt x="1178612" y="6087041"/>
                  <a:pt x="1179630" y="6085820"/>
                  <a:pt x="1180986" y="6085820"/>
                </a:cubicBezTo>
                <a:close/>
                <a:moveTo>
                  <a:pt x="1180986" y="5862737"/>
                </a:moveTo>
                <a:lnTo>
                  <a:pt x="1190821" y="5862737"/>
                </a:lnTo>
                <a:cubicBezTo>
                  <a:pt x="1204047" y="5862737"/>
                  <a:pt x="1214764" y="5873454"/>
                  <a:pt x="1214764" y="5886680"/>
                </a:cubicBezTo>
                <a:cubicBezTo>
                  <a:pt x="1214764" y="5886680"/>
                  <a:pt x="1214764" y="5886680"/>
                  <a:pt x="1214764" y="6009311"/>
                </a:cubicBezTo>
                <a:cubicBezTo>
                  <a:pt x="1214764" y="6022538"/>
                  <a:pt x="1204047" y="6033254"/>
                  <a:pt x="1190821" y="6033254"/>
                </a:cubicBezTo>
                <a:cubicBezTo>
                  <a:pt x="1190821" y="6033254"/>
                  <a:pt x="1190821" y="6033254"/>
                  <a:pt x="1180986" y="6033254"/>
                </a:cubicBezTo>
                <a:cubicBezTo>
                  <a:pt x="1179630" y="6033254"/>
                  <a:pt x="1178612" y="6032237"/>
                  <a:pt x="1178612" y="6030880"/>
                </a:cubicBezTo>
                <a:cubicBezTo>
                  <a:pt x="1178612" y="6030880"/>
                  <a:pt x="1178612" y="6030880"/>
                  <a:pt x="1178612" y="5865179"/>
                </a:cubicBezTo>
                <a:cubicBezTo>
                  <a:pt x="1178612" y="5863823"/>
                  <a:pt x="1179630" y="5862805"/>
                  <a:pt x="1180986" y="5862805"/>
                </a:cubicBezTo>
                <a:close/>
                <a:moveTo>
                  <a:pt x="1110921" y="5810782"/>
                </a:moveTo>
                <a:cubicBezTo>
                  <a:pt x="1109768" y="5810782"/>
                  <a:pt x="1108547" y="5811799"/>
                  <a:pt x="1108547" y="5813156"/>
                </a:cubicBezTo>
                <a:cubicBezTo>
                  <a:pt x="1108547" y="5813156"/>
                  <a:pt x="1108547" y="5813156"/>
                  <a:pt x="1108547" y="6341528"/>
                </a:cubicBezTo>
                <a:cubicBezTo>
                  <a:pt x="1108547" y="6342681"/>
                  <a:pt x="1109700" y="6343902"/>
                  <a:pt x="1110921" y="6343902"/>
                </a:cubicBezTo>
                <a:cubicBezTo>
                  <a:pt x="1110921" y="6343902"/>
                  <a:pt x="1110921" y="6343902"/>
                  <a:pt x="1219987" y="6343902"/>
                </a:cubicBezTo>
                <a:cubicBezTo>
                  <a:pt x="1256478" y="6343902"/>
                  <a:pt x="1285982" y="6314397"/>
                  <a:pt x="1285982" y="6277906"/>
                </a:cubicBezTo>
                <a:cubicBezTo>
                  <a:pt x="1285982" y="6277906"/>
                  <a:pt x="1285982" y="6277906"/>
                  <a:pt x="1285982" y="6117631"/>
                </a:cubicBezTo>
                <a:cubicBezTo>
                  <a:pt x="1285982" y="6088330"/>
                  <a:pt x="1266855" y="6063369"/>
                  <a:pt x="1240199" y="6054891"/>
                </a:cubicBezTo>
                <a:cubicBezTo>
                  <a:pt x="1240199" y="6054891"/>
                  <a:pt x="1240199" y="6054891"/>
                  <a:pt x="1240199" y="6053331"/>
                </a:cubicBezTo>
                <a:cubicBezTo>
                  <a:pt x="1266787" y="6044853"/>
                  <a:pt x="1285982" y="6020096"/>
                  <a:pt x="1285982" y="5990591"/>
                </a:cubicBezTo>
                <a:cubicBezTo>
                  <a:pt x="1285982" y="5990591"/>
                  <a:pt x="1285982" y="5990591"/>
                  <a:pt x="1285982" y="5885595"/>
                </a:cubicBezTo>
                <a:cubicBezTo>
                  <a:pt x="1285982" y="5844221"/>
                  <a:pt x="1252544" y="5810782"/>
                  <a:pt x="1211169" y="5810782"/>
                </a:cubicBezTo>
                <a:cubicBezTo>
                  <a:pt x="1211169" y="5810782"/>
                  <a:pt x="1211169" y="5810782"/>
                  <a:pt x="1110921" y="5810782"/>
                </a:cubicBezTo>
                <a:close/>
                <a:moveTo>
                  <a:pt x="811127" y="5805356"/>
                </a:moveTo>
                <a:cubicBezTo>
                  <a:pt x="761477" y="5805356"/>
                  <a:pt x="721256" y="5836353"/>
                  <a:pt x="721256" y="5874879"/>
                </a:cubicBezTo>
                <a:cubicBezTo>
                  <a:pt x="716983" y="5904044"/>
                  <a:pt x="718543" y="5951862"/>
                  <a:pt x="724851" y="5978857"/>
                </a:cubicBezTo>
                <a:cubicBezTo>
                  <a:pt x="731769" y="6008159"/>
                  <a:pt x="771448" y="6067304"/>
                  <a:pt x="789422" y="6094774"/>
                </a:cubicBezTo>
                <a:cubicBezTo>
                  <a:pt x="807396" y="6122244"/>
                  <a:pt x="831339" y="6151070"/>
                  <a:pt x="831000" y="6189257"/>
                </a:cubicBezTo>
                <a:cubicBezTo>
                  <a:pt x="831000" y="6281027"/>
                  <a:pt x="831000" y="6281027"/>
                  <a:pt x="831000" y="6281027"/>
                </a:cubicBezTo>
                <a:cubicBezTo>
                  <a:pt x="831000" y="6292083"/>
                  <a:pt x="821979" y="6300900"/>
                  <a:pt x="811127" y="6300900"/>
                </a:cubicBezTo>
                <a:cubicBezTo>
                  <a:pt x="800071" y="6300900"/>
                  <a:pt x="791254" y="6292083"/>
                  <a:pt x="791254" y="6281027"/>
                </a:cubicBezTo>
                <a:cubicBezTo>
                  <a:pt x="791254" y="6140421"/>
                  <a:pt x="791254" y="6140421"/>
                  <a:pt x="791254" y="6140421"/>
                </a:cubicBezTo>
                <a:cubicBezTo>
                  <a:pt x="791254" y="6139200"/>
                  <a:pt x="790033" y="6138047"/>
                  <a:pt x="788676" y="6138047"/>
                </a:cubicBezTo>
                <a:cubicBezTo>
                  <a:pt x="723562" y="6138047"/>
                  <a:pt x="723562" y="6138047"/>
                  <a:pt x="723562" y="6138047"/>
                </a:cubicBezTo>
                <a:cubicBezTo>
                  <a:pt x="722206" y="6138047"/>
                  <a:pt x="721188" y="6139268"/>
                  <a:pt x="721188" y="6140421"/>
                </a:cubicBezTo>
                <a:cubicBezTo>
                  <a:pt x="721188" y="6285232"/>
                  <a:pt x="721188" y="6285232"/>
                  <a:pt x="721188" y="6285232"/>
                </a:cubicBezTo>
                <a:cubicBezTo>
                  <a:pt x="721188" y="6323554"/>
                  <a:pt x="761410" y="6354755"/>
                  <a:pt x="811059" y="6354755"/>
                </a:cubicBezTo>
                <a:cubicBezTo>
                  <a:pt x="860573" y="6354755"/>
                  <a:pt x="900930" y="6323554"/>
                  <a:pt x="900930" y="6285232"/>
                </a:cubicBezTo>
                <a:cubicBezTo>
                  <a:pt x="900930" y="6189257"/>
                  <a:pt x="900930" y="6189257"/>
                  <a:pt x="900930" y="6189257"/>
                </a:cubicBezTo>
                <a:cubicBezTo>
                  <a:pt x="900591" y="6123600"/>
                  <a:pt x="882617" y="6113969"/>
                  <a:pt x="859352" y="6074426"/>
                </a:cubicBezTo>
                <a:cubicBezTo>
                  <a:pt x="842667" y="6046142"/>
                  <a:pt x="801631" y="5987811"/>
                  <a:pt x="794848" y="5958441"/>
                </a:cubicBezTo>
                <a:cubicBezTo>
                  <a:pt x="788540" y="5931446"/>
                  <a:pt x="788744" y="5900449"/>
                  <a:pt x="791254" y="5872098"/>
                </a:cubicBezTo>
                <a:cubicBezTo>
                  <a:pt x="791254" y="5861245"/>
                  <a:pt x="800071" y="5852224"/>
                  <a:pt x="811127" y="5852224"/>
                </a:cubicBezTo>
                <a:cubicBezTo>
                  <a:pt x="821979" y="5852224"/>
                  <a:pt x="831000" y="5861245"/>
                  <a:pt x="831000" y="5872098"/>
                </a:cubicBezTo>
                <a:cubicBezTo>
                  <a:pt x="831000" y="5997103"/>
                  <a:pt x="831000" y="5997103"/>
                  <a:pt x="831000" y="5997103"/>
                </a:cubicBezTo>
                <a:cubicBezTo>
                  <a:pt x="831000" y="5998459"/>
                  <a:pt x="832018" y="5999477"/>
                  <a:pt x="833374" y="5999477"/>
                </a:cubicBezTo>
                <a:cubicBezTo>
                  <a:pt x="898488" y="5999477"/>
                  <a:pt x="898488" y="5999477"/>
                  <a:pt x="898488" y="5999477"/>
                </a:cubicBezTo>
                <a:cubicBezTo>
                  <a:pt x="899845" y="5999477"/>
                  <a:pt x="901066" y="5998459"/>
                  <a:pt x="901066" y="5997103"/>
                </a:cubicBezTo>
                <a:cubicBezTo>
                  <a:pt x="901066" y="5874811"/>
                  <a:pt x="901066" y="5874811"/>
                  <a:pt x="901066" y="5874811"/>
                </a:cubicBezTo>
                <a:cubicBezTo>
                  <a:pt x="900998" y="5836353"/>
                  <a:pt x="860641" y="5805356"/>
                  <a:pt x="811127" y="5805356"/>
                </a:cubicBezTo>
                <a:close/>
                <a:moveTo>
                  <a:pt x="1004773" y="5745465"/>
                </a:moveTo>
                <a:cubicBezTo>
                  <a:pt x="955259" y="5745465"/>
                  <a:pt x="914902" y="5776665"/>
                  <a:pt x="914902" y="5814920"/>
                </a:cubicBezTo>
                <a:cubicBezTo>
                  <a:pt x="914902" y="5814920"/>
                  <a:pt x="914902" y="5814920"/>
                  <a:pt x="914902" y="6319756"/>
                </a:cubicBezTo>
                <a:cubicBezTo>
                  <a:pt x="914902" y="6358214"/>
                  <a:pt x="955259" y="6389278"/>
                  <a:pt x="1004773" y="6389278"/>
                </a:cubicBezTo>
                <a:cubicBezTo>
                  <a:pt x="1054490" y="6389278"/>
                  <a:pt x="1094643" y="6358281"/>
                  <a:pt x="1094643" y="6319756"/>
                </a:cubicBezTo>
                <a:cubicBezTo>
                  <a:pt x="1094643" y="6319756"/>
                  <a:pt x="1094643" y="6319756"/>
                  <a:pt x="1094643" y="6137980"/>
                </a:cubicBezTo>
                <a:cubicBezTo>
                  <a:pt x="1094643" y="6136623"/>
                  <a:pt x="1093626" y="6135606"/>
                  <a:pt x="1092269" y="6135606"/>
                </a:cubicBezTo>
                <a:cubicBezTo>
                  <a:pt x="1092269" y="6135606"/>
                  <a:pt x="1092269" y="6135606"/>
                  <a:pt x="1027155" y="6135606"/>
                </a:cubicBezTo>
                <a:cubicBezTo>
                  <a:pt x="1025799" y="6135606"/>
                  <a:pt x="1024781" y="6136623"/>
                  <a:pt x="1024781" y="6137980"/>
                </a:cubicBezTo>
                <a:cubicBezTo>
                  <a:pt x="1024781" y="6137980"/>
                  <a:pt x="1024781" y="6137980"/>
                  <a:pt x="1024781" y="6318264"/>
                </a:cubicBezTo>
                <a:cubicBezTo>
                  <a:pt x="1024781" y="6329319"/>
                  <a:pt x="1015828" y="6338137"/>
                  <a:pt x="1004773" y="6338137"/>
                </a:cubicBezTo>
                <a:cubicBezTo>
                  <a:pt x="993920" y="6338137"/>
                  <a:pt x="984899" y="6329319"/>
                  <a:pt x="984899" y="6318264"/>
                </a:cubicBezTo>
                <a:cubicBezTo>
                  <a:pt x="984899" y="6318264"/>
                  <a:pt x="984899" y="6318264"/>
                  <a:pt x="984899" y="5818040"/>
                </a:cubicBezTo>
                <a:cubicBezTo>
                  <a:pt x="984899" y="5806984"/>
                  <a:pt x="993920" y="5798166"/>
                  <a:pt x="1004773" y="5798166"/>
                </a:cubicBezTo>
                <a:cubicBezTo>
                  <a:pt x="1015761" y="5798166"/>
                  <a:pt x="1024781" y="5806984"/>
                  <a:pt x="1024781" y="5818040"/>
                </a:cubicBezTo>
                <a:lnTo>
                  <a:pt x="1024781" y="5994593"/>
                </a:lnTo>
                <a:cubicBezTo>
                  <a:pt x="1024781" y="5995950"/>
                  <a:pt x="1025799" y="5996967"/>
                  <a:pt x="1027155" y="5996967"/>
                </a:cubicBezTo>
                <a:cubicBezTo>
                  <a:pt x="1027155" y="5996967"/>
                  <a:pt x="1027155" y="5996967"/>
                  <a:pt x="1092269" y="5996967"/>
                </a:cubicBezTo>
                <a:cubicBezTo>
                  <a:pt x="1093626" y="5996967"/>
                  <a:pt x="1094643" y="5995950"/>
                  <a:pt x="1094643" y="5994593"/>
                </a:cubicBezTo>
                <a:cubicBezTo>
                  <a:pt x="1094643" y="5994593"/>
                  <a:pt x="1094643" y="5994593"/>
                  <a:pt x="1094643" y="5814988"/>
                </a:cubicBezTo>
                <a:cubicBezTo>
                  <a:pt x="1094643" y="5776665"/>
                  <a:pt x="1054490" y="5745465"/>
                  <a:pt x="1004773" y="5745465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v-SE"/>
              <a:t>Klicka på ikonen för att lägga till en bild</a:t>
            </a:r>
            <a:endParaRPr lang="sv-SE" dirty="0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480597D0-9092-4B27-9501-811050E0D7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78014" y="5798128"/>
            <a:ext cx="7469186" cy="57831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bg1"/>
                </a:solidFill>
              </a:defRPr>
            </a:lvl1pPr>
            <a:lvl2pPr marL="314325" indent="0">
              <a:buNone/>
              <a:defRPr sz="1500"/>
            </a:lvl2pPr>
            <a:lvl3pPr marL="590550" indent="0">
              <a:buNone/>
              <a:defRPr sz="1500"/>
            </a:lvl3pPr>
            <a:lvl4pPr marL="895350" indent="0">
              <a:buNone/>
              <a:defRPr sz="1500"/>
            </a:lvl4pPr>
            <a:lvl5pPr marL="1171575" indent="0">
              <a:buNone/>
              <a:defRPr sz="1500"/>
            </a:lvl5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9496E75B-581D-46B9-BA7D-A68EA322777D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773986" y="6117397"/>
            <a:ext cx="1080000" cy="360000"/>
          </a:xfrm>
        </p:spPr>
        <p:txBody>
          <a:bodyPr/>
          <a:lstStyle>
            <a:lvl1pPr algn="r">
              <a:defRPr/>
            </a:lvl1pPr>
          </a:lstStyle>
          <a:p>
            <a:fld id="{CE00161E-F38A-452D-9E94-ACC50D8A7652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FACDDECF-B828-4DB5-8DC1-75415E05F24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9773986" y="5553075"/>
            <a:ext cx="1699670" cy="564321"/>
          </a:xfrm>
        </p:spPr>
        <p:txBody>
          <a:bodyPr lIns="0" tIns="0" rIns="0" bIns="0" anchor="b"/>
          <a:lstStyle/>
          <a:p>
            <a:endParaRPr lang="sv-SE" dirty="0"/>
          </a:p>
        </p:txBody>
      </p:sp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F172003D-97CC-4314-B10C-9D89AC030B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14458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sida"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ubrik 1">
            <a:extLst>
              <a:ext uri="{FF2B5EF4-FFF2-40B4-BE49-F238E27FC236}">
                <a16:creationId xmlns:a16="http://schemas.microsoft.com/office/drawing/2014/main" id="{740EFA4F-FB2C-48AE-BB85-8F87036CFC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63381" y="1458803"/>
            <a:ext cx="8227281" cy="3659107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defRPr sz="5000"/>
            </a:lvl1pPr>
          </a:lstStyle>
          <a:p>
            <a:r>
              <a:rPr lang="sv-SE" dirty="0"/>
              <a:t>Citat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16CE74D7-D5DA-4033-A08E-ED4E101B0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F04BB9AB-4FA2-49C0-AFEC-C4E46C910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C69C8215-4CD1-443C-9613-5AEC6D2E5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364364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 eller siffra"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ubrik 1">
            <a:extLst>
              <a:ext uri="{FF2B5EF4-FFF2-40B4-BE49-F238E27FC236}">
                <a16:creationId xmlns:a16="http://schemas.microsoft.com/office/drawing/2014/main" id="{740EFA4F-FB2C-48AE-BB85-8F87036CFC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458803"/>
            <a:ext cx="12191999" cy="3659107"/>
          </a:xfrm>
          <a:prstGeom prst="rect">
            <a:avLst/>
          </a:prstGeom>
        </p:spPr>
        <p:txBody>
          <a:bodyPr/>
          <a:lstStyle>
            <a:lvl1pPr algn="ctr">
              <a:lnSpc>
                <a:spcPct val="110000"/>
              </a:lnSpc>
              <a:defRPr sz="10000"/>
            </a:lvl1pPr>
          </a:lstStyle>
          <a:p>
            <a:r>
              <a:rPr lang="sv-SE" dirty="0"/>
              <a:t>Ord eller siffra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1EF73305-A696-4440-97F1-3D609D70A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050188DA-DF3E-4105-9FFA-1D005E6AE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056AC43D-FFD9-47FA-B774-A3A552E89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0704828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utsida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1">
            <a:extLst>
              <a:ext uri="{FF2B5EF4-FFF2-40B4-BE49-F238E27FC236}">
                <a16:creationId xmlns:a16="http://schemas.microsoft.com/office/drawing/2014/main" id="{740EFA4F-FB2C-48AE-BB85-8F87036CFC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4766" y="1320076"/>
            <a:ext cx="8474839" cy="45413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19E8B37B-45CE-4C63-89B4-7972B180FA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72397" y="2271713"/>
            <a:ext cx="3974119" cy="267129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/>
            </a:lvl1pPr>
            <a:lvl2pPr marL="314325" indent="0">
              <a:buNone/>
              <a:defRPr/>
            </a:lvl2pPr>
            <a:lvl3pPr marL="590550" indent="0">
              <a:buNone/>
              <a:defRPr/>
            </a:lvl3pPr>
            <a:lvl4pPr marL="895350" indent="0">
              <a:buNone/>
              <a:defRPr/>
            </a:lvl4pPr>
            <a:lvl5pPr marL="1171575" indent="0">
              <a:buNone/>
              <a:defRPr/>
            </a:lvl5pPr>
          </a:lstStyle>
          <a:p>
            <a:pPr lvl="0"/>
            <a:r>
              <a:rPr lang="sv-SE" dirty="0"/>
              <a:t>Namn, adress</a:t>
            </a:r>
          </a:p>
        </p:txBody>
      </p:sp>
      <p:sp>
        <p:nvSpPr>
          <p:cNvPr id="12" name="Platshållare för text 3">
            <a:extLst>
              <a:ext uri="{FF2B5EF4-FFF2-40B4-BE49-F238E27FC236}">
                <a16:creationId xmlns:a16="http://schemas.microsoft.com/office/drawing/2014/main" id="{34AF3318-36D9-41B2-8489-393F9CBF83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45486" y="2271712"/>
            <a:ext cx="3974119" cy="267129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/>
            </a:lvl1pPr>
            <a:lvl2pPr marL="314325" indent="0">
              <a:buNone/>
              <a:defRPr/>
            </a:lvl2pPr>
            <a:lvl3pPr marL="590550" indent="0">
              <a:buNone/>
              <a:defRPr/>
            </a:lvl3pPr>
            <a:lvl4pPr marL="895350" indent="0">
              <a:buNone/>
              <a:defRPr/>
            </a:lvl4pPr>
            <a:lvl5pPr marL="1171575" indent="0">
              <a:buNone/>
              <a:defRPr/>
            </a:lvl5pPr>
          </a:lstStyle>
          <a:p>
            <a:pPr lvl="0"/>
            <a:r>
              <a:rPr lang="sv-SE" dirty="0"/>
              <a:t>Namn, adress</a:t>
            </a:r>
          </a:p>
        </p:txBody>
      </p:sp>
      <p:sp>
        <p:nvSpPr>
          <p:cNvPr id="6" name="Platshållare för datum 5">
            <a:extLst>
              <a:ext uri="{FF2B5EF4-FFF2-40B4-BE49-F238E27FC236}">
                <a16:creationId xmlns:a16="http://schemas.microsoft.com/office/drawing/2014/main" id="{28DE8A3C-DFE3-4A02-8707-54698C331B5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7" name="Platshållare för sidfot 6">
            <a:extLst>
              <a:ext uri="{FF2B5EF4-FFF2-40B4-BE49-F238E27FC236}">
                <a16:creationId xmlns:a16="http://schemas.microsoft.com/office/drawing/2014/main" id="{CCC2AB4D-CE55-443A-8348-3B56D356A60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B5126E12-1DB7-4B46-AD23-C37BF74C1DA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13093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utsida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1">
            <a:extLst>
              <a:ext uri="{FF2B5EF4-FFF2-40B4-BE49-F238E27FC236}">
                <a16:creationId xmlns:a16="http://schemas.microsoft.com/office/drawing/2014/main" id="{740EFA4F-FB2C-48AE-BB85-8F87036CFC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4766" y="1320076"/>
            <a:ext cx="8474839" cy="45413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19E8B37B-45CE-4C63-89B4-7972B180FA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72397" y="2271713"/>
            <a:ext cx="3974119" cy="267129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/>
            </a:lvl1pPr>
            <a:lvl2pPr marL="314325" indent="0">
              <a:buNone/>
              <a:defRPr/>
            </a:lvl2pPr>
            <a:lvl3pPr marL="590550" indent="0">
              <a:buNone/>
              <a:defRPr/>
            </a:lvl3pPr>
            <a:lvl4pPr marL="895350" indent="0">
              <a:buNone/>
              <a:defRPr/>
            </a:lvl4pPr>
            <a:lvl5pPr marL="1171575" indent="0">
              <a:buNone/>
              <a:defRPr/>
            </a:lvl5pPr>
          </a:lstStyle>
          <a:p>
            <a:pPr lvl="0"/>
            <a:r>
              <a:rPr lang="sv-SE" dirty="0"/>
              <a:t>Namn, adress</a:t>
            </a:r>
          </a:p>
        </p:txBody>
      </p:sp>
      <p:sp>
        <p:nvSpPr>
          <p:cNvPr id="12" name="Platshållare för text 3">
            <a:extLst>
              <a:ext uri="{FF2B5EF4-FFF2-40B4-BE49-F238E27FC236}">
                <a16:creationId xmlns:a16="http://schemas.microsoft.com/office/drawing/2014/main" id="{34AF3318-36D9-41B2-8489-393F9CBF83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45486" y="2271712"/>
            <a:ext cx="3974119" cy="267129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/>
            </a:lvl1pPr>
            <a:lvl2pPr marL="314325" indent="0">
              <a:buNone/>
              <a:defRPr/>
            </a:lvl2pPr>
            <a:lvl3pPr marL="590550" indent="0">
              <a:buNone/>
              <a:defRPr/>
            </a:lvl3pPr>
            <a:lvl4pPr marL="895350" indent="0">
              <a:buNone/>
              <a:defRPr/>
            </a:lvl4pPr>
            <a:lvl5pPr marL="1171575" indent="0">
              <a:buNone/>
              <a:defRPr/>
            </a:lvl5pPr>
          </a:lstStyle>
          <a:p>
            <a:pPr lvl="0"/>
            <a:r>
              <a:rPr lang="sv-SE" dirty="0"/>
              <a:t>Namn, adress</a:t>
            </a:r>
          </a:p>
        </p:txBody>
      </p:sp>
      <p:sp>
        <p:nvSpPr>
          <p:cNvPr id="6" name="Platshållare för datum 5">
            <a:extLst>
              <a:ext uri="{FF2B5EF4-FFF2-40B4-BE49-F238E27FC236}">
                <a16:creationId xmlns:a16="http://schemas.microsoft.com/office/drawing/2014/main" id="{B5D89767-6392-4124-A655-D9B6B7457E0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7" name="Platshållare för sidfot 6">
            <a:extLst>
              <a:ext uri="{FF2B5EF4-FFF2-40B4-BE49-F238E27FC236}">
                <a16:creationId xmlns:a16="http://schemas.microsoft.com/office/drawing/2014/main" id="{D3C19679-0B6D-49C5-AF04-89949C35C9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B315D5E5-D824-4B8B-8566-90F794ED2CA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419953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utsida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1">
            <a:extLst>
              <a:ext uri="{FF2B5EF4-FFF2-40B4-BE49-F238E27FC236}">
                <a16:creationId xmlns:a16="http://schemas.microsoft.com/office/drawing/2014/main" id="{740EFA4F-FB2C-48AE-BB85-8F87036CFC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4766" y="1320076"/>
            <a:ext cx="8474839" cy="45413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19E8B37B-45CE-4C63-89B4-7972B180FA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72397" y="2271713"/>
            <a:ext cx="3974119" cy="267129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/>
            </a:lvl1pPr>
            <a:lvl2pPr marL="314325" indent="0">
              <a:buNone/>
              <a:defRPr/>
            </a:lvl2pPr>
            <a:lvl3pPr marL="590550" indent="0">
              <a:buNone/>
              <a:defRPr/>
            </a:lvl3pPr>
            <a:lvl4pPr marL="895350" indent="0">
              <a:buNone/>
              <a:defRPr/>
            </a:lvl4pPr>
            <a:lvl5pPr marL="1171575" indent="0">
              <a:buNone/>
              <a:defRPr/>
            </a:lvl5pPr>
          </a:lstStyle>
          <a:p>
            <a:pPr lvl="0"/>
            <a:r>
              <a:rPr lang="sv-SE" dirty="0"/>
              <a:t>Namn, adress</a:t>
            </a:r>
          </a:p>
        </p:txBody>
      </p:sp>
      <p:sp>
        <p:nvSpPr>
          <p:cNvPr id="12" name="Platshållare för text 3">
            <a:extLst>
              <a:ext uri="{FF2B5EF4-FFF2-40B4-BE49-F238E27FC236}">
                <a16:creationId xmlns:a16="http://schemas.microsoft.com/office/drawing/2014/main" id="{34AF3318-36D9-41B2-8489-393F9CBF83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45486" y="2271712"/>
            <a:ext cx="3974119" cy="267129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/>
            </a:lvl1pPr>
            <a:lvl2pPr marL="314325" indent="0">
              <a:buNone/>
              <a:defRPr/>
            </a:lvl2pPr>
            <a:lvl3pPr marL="590550" indent="0">
              <a:buNone/>
              <a:defRPr/>
            </a:lvl3pPr>
            <a:lvl4pPr marL="895350" indent="0">
              <a:buNone/>
              <a:defRPr/>
            </a:lvl4pPr>
            <a:lvl5pPr marL="1171575" indent="0">
              <a:buNone/>
              <a:defRPr/>
            </a:lvl5pPr>
          </a:lstStyle>
          <a:p>
            <a:pPr lvl="0"/>
            <a:r>
              <a:rPr lang="sv-SE" dirty="0"/>
              <a:t>Namn, adress</a:t>
            </a:r>
          </a:p>
        </p:txBody>
      </p:sp>
      <p:sp>
        <p:nvSpPr>
          <p:cNvPr id="6" name="Platshållare för datum 5">
            <a:extLst>
              <a:ext uri="{FF2B5EF4-FFF2-40B4-BE49-F238E27FC236}">
                <a16:creationId xmlns:a16="http://schemas.microsoft.com/office/drawing/2014/main" id="{FAA7B25D-A717-4A78-A055-CFD6601F3C5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7" name="Platshållare för sidfot 6">
            <a:extLst>
              <a:ext uri="{FF2B5EF4-FFF2-40B4-BE49-F238E27FC236}">
                <a16:creationId xmlns:a16="http://schemas.microsoft.com/office/drawing/2014/main" id="{FB5FE7FC-AF6E-41E1-89AD-2FEC849B9EA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DD8EFA3A-62D8-4D40-82D8-659416CA372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750573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utsida 4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1">
            <a:extLst>
              <a:ext uri="{FF2B5EF4-FFF2-40B4-BE49-F238E27FC236}">
                <a16:creationId xmlns:a16="http://schemas.microsoft.com/office/drawing/2014/main" id="{740EFA4F-FB2C-48AE-BB85-8F87036CFC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4766" y="1320076"/>
            <a:ext cx="8474839" cy="45413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19E8B37B-45CE-4C63-89B4-7972B180FA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72397" y="2271713"/>
            <a:ext cx="3974119" cy="267129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/>
            </a:lvl1pPr>
            <a:lvl2pPr marL="314325" indent="0">
              <a:buNone/>
              <a:defRPr/>
            </a:lvl2pPr>
            <a:lvl3pPr marL="590550" indent="0">
              <a:buNone/>
              <a:defRPr/>
            </a:lvl3pPr>
            <a:lvl4pPr marL="895350" indent="0">
              <a:buNone/>
              <a:defRPr/>
            </a:lvl4pPr>
            <a:lvl5pPr marL="1171575" indent="0">
              <a:buNone/>
              <a:defRPr/>
            </a:lvl5pPr>
          </a:lstStyle>
          <a:p>
            <a:pPr lvl="0"/>
            <a:r>
              <a:rPr lang="sv-SE" dirty="0"/>
              <a:t>Namn, adress</a:t>
            </a:r>
          </a:p>
        </p:txBody>
      </p:sp>
      <p:sp>
        <p:nvSpPr>
          <p:cNvPr id="12" name="Platshållare för text 3">
            <a:extLst>
              <a:ext uri="{FF2B5EF4-FFF2-40B4-BE49-F238E27FC236}">
                <a16:creationId xmlns:a16="http://schemas.microsoft.com/office/drawing/2014/main" id="{34AF3318-36D9-41B2-8489-393F9CBF83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45486" y="2271712"/>
            <a:ext cx="3974119" cy="267129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/>
            </a:lvl1pPr>
            <a:lvl2pPr marL="314325" indent="0">
              <a:buNone/>
              <a:defRPr/>
            </a:lvl2pPr>
            <a:lvl3pPr marL="590550" indent="0">
              <a:buNone/>
              <a:defRPr/>
            </a:lvl3pPr>
            <a:lvl4pPr marL="895350" indent="0">
              <a:buNone/>
              <a:defRPr/>
            </a:lvl4pPr>
            <a:lvl5pPr marL="1171575" indent="0">
              <a:buNone/>
              <a:defRPr/>
            </a:lvl5pPr>
          </a:lstStyle>
          <a:p>
            <a:pPr lvl="0"/>
            <a:r>
              <a:rPr lang="sv-SE" dirty="0"/>
              <a:t>Namn, adress</a:t>
            </a:r>
          </a:p>
        </p:txBody>
      </p:sp>
      <p:sp>
        <p:nvSpPr>
          <p:cNvPr id="6" name="Platshållare för datum 5">
            <a:extLst>
              <a:ext uri="{FF2B5EF4-FFF2-40B4-BE49-F238E27FC236}">
                <a16:creationId xmlns:a16="http://schemas.microsoft.com/office/drawing/2014/main" id="{5E72654F-EC6C-403E-A3E9-174486D3BA2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7" name="Platshållare för sidfot 6">
            <a:extLst>
              <a:ext uri="{FF2B5EF4-FFF2-40B4-BE49-F238E27FC236}">
                <a16:creationId xmlns:a16="http://schemas.microsoft.com/office/drawing/2014/main" id="{1635D99E-456D-4D49-A9C6-B4C308D1E32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73B0CAE1-9F1B-4E86-9ABE-50052530176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095577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1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030B309-33F2-4514-8C6C-EE8AFFD4AC3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665" y="1450869"/>
            <a:ext cx="9144000" cy="130597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ts val="5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sv-SE" dirty="0"/>
              <a:t>Presentationens</a:t>
            </a:r>
            <a:br>
              <a:rPr lang="sv-SE" dirty="0"/>
            </a:br>
            <a:r>
              <a:rPr lang="sv-SE" dirty="0"/>
              <a:t>titel skrivs här</a:t>
            </a:r>
          </a:p>
        </p:txBody>
      </p:sp>
      <p:sp>
        <p:nvSpPr>
          <p:cNvPr id="8" name="Platshållare för text 3"/>
          <p:cNvSpPr>
            <a:spLocks noGrp="1"/>
          </p:cNvSpPr>
          <p:nvPr>
            <p:ph type="body" sz="quarter" idx="10" hasCustomPrompt="1"/>
          </p:nvPr>
        </p:nvSpPr>
        <p:spPr>
          <a:xfrm>
            <a:off x="709284" y="3070842"/>
            <a:ext cx="9199562" cy="1391976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>
                <a:solidFill>
                  <a:schemeClr val="tx1"/>
                </a:solidFill>
              </a:defRPr>
            </a:lvl1pPr>
            <a:lvl2pPr marL="314325" indent="0">
              <a:buFontTx/>
              <a:buNone/>
              <a:defRPr>
                <a:solidFill>
                  <a:schemeClr val="bg1"/>
                </a:solidFill>
              </a:defRPr>
            </a:lvl2pPr>
            <a:lvl3pPr marL="590550" indent="0">
              <a:buFontTx/>
              <a:buNone/>
              <a:defRPr>
                <a:solidFill>
                  <a:schemeClr val="bg1"/>
                </a:solidFill>
              </a:defRPr>
            </a:lvl3pPr>
            <a:lvl4pPr marL="895350" indent="0">
              <a:buFontTx/>
              <a:buNone/>
              <a:defRPr>
                <a:solidFill>
                  <a:schemeClr val="bg1"/>
                </a:solidFill>
              </a:defRPr>
            </a:lvl4pPr>
            <a:lvl5pPr marL="1171575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v-SE" dirty="0"/>
              <a:t>Namn/Titel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B97EF6C3-0241-4F7E-A3D3-C3B7FAA686D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pPr/>
              <a:t>2022-05-03</a:t>
            </a:fld>
            <a:endParaRPr lang="sv-SE" dirty="0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6D2F430-F8DE-45A5-B181-A4A7ACF89B6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5EA35C09-B849-44D2-BCE6-B45EF3FCE8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867151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2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030B309-33F2-4514-8C6C-EE8AFFD4AC3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665" y="1450869"/>
            <a:ext cx="9144000" cy="130597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ts val="5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sv-SE" dirty="0"/>
              <a:t>Presentationens</a:t>
            </a:r>
            <a:br>
              <a:rPr lang="sv-SE" dirty="0"/>
            </a:br>
            <a:r>
              <a:rPr lang="sv-SE" dirty="0"/>
              <a:t>titel skrivs här</a:t>
            </a:r>
          </a:p>
        </p:txBody>
      </p:sp>
      <p:sp>
        <p:nvSpPr>
          <p:cNvPr id="8" name="Platshållare för text 3"/>
          <p:cNvSpPr>
            <a:spLocks noGrp="1"/>
          </p:cNvSpPr>
          <p:nvPr>
            <p:ph type="body" sz="quarter" idx="10" hasCustomPrompt="1"/>
          </p:nvPr>
        </p:nvSpPr>
        <p:spPr>
          <a:xfrm>
            <a:off x="709284" y="3070842"/>
            <a:ext cx="9199562" cy="1391976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>
                <a:solidFill>
                  <a:schemeClr val="tx1"/>
                </a:solidFill>
              </a:defRPr>
            </a:lvl1pPr>
            <a:lvl2pPr marL="314325" indent="0">
              <a:buFontTx/>
              <a:buNone/>
              <a:defRPr>
                <a:solidFill>
                  <a:schemeClr val="bg1"/>
                </a:solidFill>
              </a:defRPr>
            </a:lvl2pPr>
            <a:lvl3pPr marL="590550" indent="0">
              <a:buFontTx/>
              <a:buNone/>
              <a:defRPr>
                <a:solidFill>
                  <a:schemeClr val="bg1"/>
                </a:solidFill>
              </a:defRPr>
            </a:lvl3pPr>
            <a:lvl4pPr marL="895350" indent="0">
              <a:buFontTx/>
              <a:buNone/>
              <a:defRPr>
                <a:solidFill>
                  <a:schemeClr val="bg1"/>
                </a:solidFill>
              </a:defRPr>
            </a:lvl4pPr>
            <a:lvl5pPr marL="1171575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v-SE" dirty="0"/>
              <a:t>Namn/Titel</a:t>
            </a:r>
          </a:p>
        </p:txBody>
      </p:sp>
      <p:sp>
        <p:nvSpPr>
          <p:cNvPr id="6" name="Platshållare för datum 5">
            <a:extLst>
              <a:ext uri="{FF2B5EF4-FFF2-40B4-BE49-F238E27FC236}">
                <a16:creationId xmlns:a16="http://schemas.microsoft.com/office/drawing/2014/main" id="{00646A6B-14CF-4F46-A30C-431AA535D2B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7" name="Platshållare för sidfot 6">
            <a:extLst>
              <a:ext uri="{FF2B5EF4-FFF2-40B4-BE49-F238E27FC236}">
                <a16:creationId xmlns:a16="http://schemas.microsoft.com/office/drawing/2014/main" id="{358152AF-30D5-4C5F-9CB4-844D04B190E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6FF4F668-E35B-4A49-A79B-1D4C96C240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393810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sida 3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030B309-33F2-4514-8C6C-EE8AFFD4AC3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665" y="1450869"/>
            <a:ext cx="9144000" cy="130597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ts val="5000"/>
              </a:lnSpc>
              <a:defRPr sz="5000">
                <a:solidFill>
                  <a:schemeClr val="bg2"/>
                </a:solidFill>
              </a:defRPr>
            </a:lvl1pPr>
          </a:lstStyle>
          <a:p>
            <a:r>
              <a:rPr lang="sv-SE" dirty="0"/>
              <a:t>Presentationens</a:t>
            </a:r>
            <a:br>
              <a:rPr lang="sv-SE" dirty="0"/>
            </a:br>
            <a:r>
              <a:rPr lang="sv-SE" dirty="0"/>
              <a:t>titel skrivs här</a:t>
            </a:r>
          </a:p>
        </p:txBody>
      </p:sp>
      <p:sp>
        <p:nvSpPr>
          <p:cNvPr id="8" name="Platshållare för text 3"/>
          <p:cNvSpPr>
            <a:spLocks noGrp="1"/>
          </p:cNvSpPr>
          <p:nvPr>
            <p:ph type="body" sz="quarter" idx="10" hasCustomPrompt="1"/>
          </p:nvPr>
        </p:nvSpPr>
        <p:spPr>
          <a:xfrm>
            <a:off x="709284" y="3070842"/>
            <a:ext cx="9199562" cy="1391976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>
                <a:solidFill>
                  <a:schemeClr val="bg1"/>
                </a:solidFill>
              </a:defRPr>
            </a:lvl1pPr>
            <a:lvl2pPr marL="314325" indent="0">
              <a:buFontTx/>
              <a:buNone/>
              <a:defRPr>
                <a:solidFill>
                  <a:schemeClr val="bg1"/>
                </a:solidFill>
              </a:defRPr>
            </a:lvl2pPr>
            <a:lvl3pPr marL="590550" indent="0">
              <a:buFontTx/>
              <a:buNone/>
              <a:defRPr>
                <a:solidFill>
                  <a:schemeClr val="bg1"/>
                </a:solidFill>
              </a:defRPr>
            </a:lvl3pPr>
            <a:lvl4pPr marL="895350" indent="0">
              <a:buFontTx/>
              <a:buNone/>
              <a:defRPr>
                <a:solidFill>
                  <a:schemeClr val="bg1"/>
                </a:solidFill>
              </a:defRPr>
            </a:lvl4pPr>
            <a:lvl5pPr marL="1171575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v-SE" dirty="0"/>
              <a:t>Namn/Titel</a:t>
            </a:r>
          </a:p>
        </p:txBody>
      </p:sp>
      <p:sp>
        <p:nvSpPr>
          <p:cNvPr id="6" name="Platshållare för datum 5">
            <a:extLst>
              <a:ext uri="{FF2B5EF4-FFF2-40B4-BE49-F238E27FC236}">
                <a16:creationId xmlns:a16="http://schemas.microsoft.com/office/drawing/2014/main" id="{B33E9909-B33F-4591-82F9-29D0BE63D14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D6FA40D-1A6B-47F3-AD8F-738E56F60A5B}" type="datetime1">
              <a:rPr lang="sv-SE" smtClean="0"/>
              <a:pPr/>
              <a:t>2022-05-03</a:t>
            </a:fld>
            <a:endParaRPr lang="sv-SE" dirty="0"/>
          </a:p>
        </p:txBody>
      </p:sp>
      <p:sp>
        <p:nvSpPr>
          <p:cNvPr id="7" name="Platshållare för sidfot 6">
            <a:extLst>
              <a:ext uri="{FF2B5EF4-FFF2-40B4-BE49-F238E27FC236}">
                <a16:creationId xmlns:a16="http://schemas.microsoft.com/office/drawing/2014/main" id="{DEEB7789-E584-475C-B899-C19C55733D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F796283D-A9AC-4664-8B62-D4597D8DD51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  <p:grpSp>
        <p:nvGrpSpPr>
          <p:cNvPr id="26" name="Bild 1">
            <a:extLst>
              <a:ext uri="{FF2B5EF4-FFF2-40B4-BE49-F238E27FC236}">
                <a16:creationId xmlns:a16="http://schemas.microsoft.com/office/drawing/2014/main" id="{034D6BCD-BF47-4D86-A884-264CD855E80C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739455" y="5762264"/>
            <a:ext cx="547200" cy="620674"/>
            <a:chOff x="-5735959" y="-2756567"/>
            <a:chExt cx="6052559" cy="6865228"/>
          </a:xfrm>
          <a:solidFill>
            <a:schemeClr val="tx1"/>
          </a:solidFill>
        </p:grpSpPr>
        <p:sp>
          <p:nvSpPr>
            <p:cNvPr id="27" name="Frihandsfigur: Form 26">
              <a:extLst>
                <a:ext uri="{FF2B5EF4-FFF2-40B4-BE49-F238E27FC236}">
                  <a16:creationId xmlns:a16="http://schemas.microsoft.com/office/drawing/2014/main" id="{57A29028-A8FA-4962-AC3E-D6CDF7A3CEC9}"/>
                </a:ext>
              </a:extLst>
            </p:cNvPr>
            <p:cNvSpPr/>
            <p:nvPr/>
          </p:nvSpPr>
          <p:spPr bwMode="black">
            <a:xfrm>
              <a:off x="-3647168" y="-2756567"/>
              <a:ext cx="1922259" cy="6865228"/>
            </a:xfrm>
            <a:custGeom>
              <a:avLst/>
              <a:gdLst>
                <a:gd name="connsiteX0" fmla="*/ 1176122 w 1922263"/>
                <a:gd name="connsiteY0" fmla="*/ 778661 h 6865226"/>
                <a:gd name="connsiteX1" fmla="*/ 962938 w 1922263"/>
                <a:gd name="connsiteY1" fmla="*/ 566923 h 6865226"/>
                <a:gd name="connsiteX2" fmla="*/ 751200 w 1922263"/>
                <a:gd name="connsiteY2" fmla="*/ 778661 h 6865226"/>
                <a:gd name="connsiteX3" fmla="*/ 751200 w 1922263"/>
                <a:gd name="connsiteY3" fmla="*/ 6108245 h 6865226"/>
                <a:gd name="connsiteX4" fmla="*/ 962938 w 1922263"/>
                <a:gd name="connsiteY4" fmla="*/ 6319983 h 6865226"/>
                <a:gd name="connsiteX5" fmla="*/ 1176122 w 1922263"/>
                <a:gd name="connsiteY5" fmla="*/ 6108245 h 6865226"/>
                <a:gd name="connsiteX6" fmla="*/ 1176122 w 1922263"/>
                <a:gd name="connsiteY6" fmla="*/ 4187427 h 6865226"/>
                <a:gd name="connsiteX7" fmla="*/ 1201415 w 1922263"/>
                <a:gd name="connsiteY7" fmla="*/ 4162134 h 6865226"/>
                <a:gd name="connsiteX8" fmla="*/ 1895164 w 1922263"/>
                <a:gd name="connsiteY8" fmla="*/ 4162134 h 6865226"/>
                <a:gd name="connsiteX9" fmla="*/ 1920457 w 1922263"/>
                <a:gd name="connsiteY9" fmla="*/ 4187427 h 6865226"/>
                <a:gd name="connsiteX10" fmla="*/ 1920457 w 1922263"/>
                <a:gd name="connsiteY10" fmla="*/ 6124144 h 6865226"/>
                <a:gd name="connsiteX11" fmla="*/ 962938 w 1922263"/>
                <a:gd name="connsiteY11" fmla="*/ 6864866 h 6865226"/>
                <a:gd name="connsiteX12" fmla="*/ 5420 w 1922263"/>
                <a:gd name="connsiteY12" fmla="*/ 6124144 h 6865226"/>
                <a:gd name="connsiteX13" fmla="*/ 5420 w 1922263"/>
                <a:gd name="connsiteY13" fmla="*/ 745419 h 6865226"/>
                <a:gd name="connsiteX14" fmla="*/ 962938 w 1922263"/>
                <a:gd name="connsiteY14" fmla="*/ 5420 h 6865226"/>
                <a:gd name="connsiteX15" fmla="*/ 1920457 w 1922263"/>
                <a:gd name="connsiteY15" fmla="*/ 746142 h 6865226"/>
                <a:gd name="connsiteX16" fmla="*/ 1920457 w 1922263"/>
                <a:gd name="connsiteY16" fmla="*/ 2659733 h 6865226"/>
                <a:gd name="connsiteX17" fmla="*/ 1895164 w 1922263"/>
                <a:gd name="connsiteY17" fmla="*/ 2685026 h 6865226"/>
                <a:gd name="connsiteX18" fmla="*/ 1201415 w 1922263"/>
                <a:gd name="connsiteY18" fmla="*/ 2685026 h 6865226"/>
                <a:gd name="connsiteX19" fmla="*/ 1176122 w 1922263"/>
                <a:gd name="connsiteY19" fmla="*/ 2659733 h 6865226"/>
                <a:gd name="connsiteX20" fmla="*/ 1176122 w 1922263"/>
                <a:gd name="connsiteY20" fmla="*/ 778661 h 6865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2263" h="6865226">
                  <a:moveTo>
                    <a:pt x="1176122" y="778661"/>
                  </a:moveTo>
                  <a:cubicBezTo>
                    <a:pt x="1176122" y="660868"/>
                    <a:pt x="1080009" y="566923"/>
                    <a:pt x="962938" y="566923"/>
                  </a:cubicBezTo>
                  <a:cubicBezTo>
                    <a:pt x="847313" y="566923"/>
                    <a:pt x="751200" y="660868"/>
                    <a:pt x="751200" y="778661"/>
                  </a:cubicBezTo>
                  <a:cubicBezTo>
                    <a:pt x="751200" y="6108245"/>
                    <a:pt x="751200" y="6108245"/>
                    <a:pt x="751200" y="6108245"/>
                  </a:cubicBezTo>
                  <a:cubicBezTo>
                    <a:pt x="751200" y="6226038"/>
                    <a:pt x="847313" y="6319983"/>
                    <a:pt x="962938" y="6319983"/>
                  </a:cubicBezTo>
                  <a:cubicBezTo>
                    <a:pt x="1080731" y="6319983"/>
                    <a:pt x="1176122" y="6226038"/>
                    <a:pt x="1176122" y="6108245"/>
                  </a:cubicBezTo>
                  <a:cubicBezTo>
                    <a:pt x="1176122" y="4187427"/>
                    <a:pt x="1176122" y="4187427"/>
                    <a:pt x="1176122" y="4187427"/>
                  </a:cubicBezTo>
                  <a:cubicBezTo>
                    <a:pt x="1176122" y="4172974"/>
                    <a:pt x="1186962" y="4162134"/>
                    <a:pt x="1201415" y="4162134"/>
                  </a:cubicBezTo>
                  <a:cubicBezTo>
                    <a:pt x="1895164" y="4162134"/>
                    <a:pt x="1895164" y="4162134"/>
                    <a:pt x="1895164" y="4162134"/>
                  </a:cubicBezTo>
                  <a:cubicBezTo>
                    <a:pt x="1909617" y="4162134"/>
                    <a:pt x="1920457" y="4172974"/>
                    <a:pt x="1920457" y="4187427"/>
                  </a:cubicBezTo>
                  <a:cubicBezTo>
                    <a:pt x="1920457" y="6124144"/>
                    <a:pt x="1920457" y="6124144"/>
                    <a:pt x="1920457" y="6124144"/>
                  </a:cubicBezTo>
                  <a:cubicBezTo>
                    <a:pt x="1920457" y="6534612"/>
                    <a:pt x="1492645" y="6864866"/>
                    <a:pt x="962938" y="6864866"/>
                  </a:cubicBezTo>
                  <a:cubicBezTo>
                    <a:pt x="435400" y="6864866"/>
                    <a:pt x="5420" y="6533889"/>
                    <a:pt x="5420" y="6124144"/>
                  </a:cubicBezTo>
                  <a:cubicBezTo>
                    <a:pt x="5420" y="745419"/>
                    <a:pt x="5420" y="745419"/>
                    <a:pt x="5420" y="745419"/>
                  </a:cubicBezTo>
                  <a:cubicBezTo>
                    <a:pt x="5420" y="337841"/>
                    <a:pt x="435400" y="5420"/>
                    <a:pt x="962938" y="5420"/>
                  </a:cubicBezTo>
                  <a:cubicBezTo>
                    <a:pt x="1492645" y="5420"/>
                    <a:pt x="1920457" y="337841"/>
                    <a:pt x="1920457" y="746142"/>
                  </a:cubicBezTo>
                  <a:cubicBezTo>
                    <a:pt x="1920457" y="2659733"/>
                    <a:pt x="1920457" y="2659733"/>
                    <a:pt x="1920457" y="2659733"/>
                  </a:cubicBezTo>
                  <a:cubicBezTo>
                    <a:pt x="1920457" y="2674186"/>
                    <a:pt x="1909617" y="2685026"/>
                    <a:pt x="1895164" y="2685026"/>
                  </a:cubicBezTo>
                  <a:cubicBezTo>
                    <a:pt x="1201415" y="2685026"/>
                    <a:pt x="1201415" y="2685026"/>
                    <a:pt x="1201415" y="2685026"/>
                  </a:cubicBezTo>
                  <a:cubicBezTo>
                    <a:pt x="1186962" y="2685026"/>
                    <a:pt x="1176122" y="2674186"/>
                    <a:pt x="1176122" y="2659733"/>
                  </a:cubicBezTo>
                  <a:lnTo>
                    <a:pt x="1176122" y="77866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v-SE" dirty="0"/>
            </a:p>
          </p:txBody>
        </p:sp>
        <p:sp>
          <p:nvSpPr>
            <p:cNvPr id="28" name="Frihandsfigur: Form 27">
              <a:extLst>
                <a:ext uri="{FF2B5EF4-FFF2-40B4-BE49-F238E27FC236}">
                  <a16:creationId xmlns:a16="http://schemas.microsoft.com/office/drawing/2014/main" id="{6E7BC1B9-4FBD-452F-B393-2684ED4D8741}"/>
                </a:ext>
              </a:extLst>
            </p:cNvPr>
            <p:cNvSpPr/>
            <p:nvPr/>
          </p:nvSpPr>
          <p:spPr bwMode="black">
            <a:xfrm>
              <a:off x="-5735959" y="-2118466"/>
              <a:ext cx="1951173" cy="5860737"/>
            </a:xfrm>
            <a:custGeom>
              <a:avLst/>
              <a:gdLst>
                <a:gd name="connsiteX0" fmla="*/ 31033 w 1951169"/>
                <a:gd name="connsiteY0" fmla="*/ 746142 h 5860735"/>
                <a:gd name="connsiteX1" fmla="*/ 69334 w 1951169"/>
                <a:gd name="connsiteY1" fmla="*/ 1853973 h 5860735"/>
                <a:gd name="connsiteX2" fmla="*/ 757302 w 1951169"/>
                <a:gd name="connsiteY2" fmla="*/ 3088991 h 5860735"/>
                <a:gd name="connsiteX3" fmla="*/ 1200289 w 1951169"/>
                <a:gd name="connsiteY3" fmla="*/ 4095650 h 5860735"/>
                <a:gd name="connsiteX4" fmla="*/ 1200289 w 1951169"/>
                <a:gd name="connsiteY4" fmla="*/ 5073402 h 5860735"/>
                <a:gd name="connsiteX5" fmla="*/ 988551 w 1951169"/>
                <a:gd name="connsiteY5" fmla="*/ 5285141 h 5860735"/>
                <a:gd name="connsiteX6" fmla="*/ 776813 w 1951169"/>
                <a:gd name="connsiteY6" fmla="*/ 5073402 h 5860735"/>
                <a:gd name="connsiteX7" fmla="*/ 776813 w 1951169"/>
                <a:gd name="connsiteY7" fmla="*/ 3575338 h 5860735"/>
                <a:gd name="connsiteX8" fmla="*/ 749352 w 1951169"/>
                <a:gd name="connsiteY8" fmla="*/ 3550045 h 5860735"/>
                <a:gd name="connsiteX9" fmla="*/ 55603 w 1951169"/>
                <a:gd name="connsiteY9" fmla="*/ 3550045 h 5860735"/>
                <a:gd name="connsiteX10" fmla="*/ 30310 w 1951169"/>
                <a:gd name="connsiteY10" fmla="*/ 3575338 h 5860735"/>
                <a:gd name="connsiteX11" fmla="*/ 30310 w 1951169"/>
                <a:gd name="connsiteY11" fmla="*/ 5118207 h 5860735"/>
                <a:gd name="connsiteX12" fmla="*/ 987829 w 1951169"/>
                <a:gd name="connsiteY12" fmla="*/ 5858929 h 5860735"/>
                <a:gd name="connsiteX13" fmla="*/ 1945347 w 1951169"/>
                <a:gd name="connsiteY13" fmla="*/ 5118207 h 5860735"/>
                <a:gd name="connsiteX14" fmla="*/ 1945347 w 1951169"/>
                <a:gd name="connsiteY14" fmla="*/ 4095650 h 5860735"/>
                <a:gd name="connsiteX15" fmla="*/ 1502359 w 1951169"/>
                <a:gd name="connsiteY15" fmla="*/ 2872194 h 5860735"/>
                <a:gd name="connsiteX16" fmla="*/ 815114 w 1951169"/>
                <a:gd name="connsiteY16" fmla="*/ 1636453 h 5860735"/>
                <a:gd name="connsiteX17" fmla="*/ 776813 w 1951169"/>
                <a:gd name="connsiteY17" fmla="*/ 716513 h 5860735"/>
                <a:gd name="connsiteX18" fmla="*/ 988551 w 1951169"/>
                <a:gd name="connsiteY18" fmla="*/ 504775 h 5860735"/>
                <a:gd name="connsiteX19" fmla="*/ 1200289 w 1951169"/>
                <a:gd name="connsiteY19" fmla="*/ 716513 h 5860735"/>
                <a:gd name="connsiteX20" fmla="*/ 1200289 w 1951169"/>
                <a:gd name="connsiteY20" fmla="*/ 2048367 h 5860735"/>
                <a:gd name="connsiteX21" fmla="*/ 1225582 w 1951169"/>
                <a:gd name="connsiteY21" fmla="*/ 2073660 h 5860735"/>
                <a:gd name="connsiteX22" fmla="*/ 1919331 w 1951169"/>
                <a:gd name="connsiteY22" fmla="*/ 2073660 h 5860735"/>
                <a:gd name="connsiteX23" fmla="*/ 1946792 w 1951169"/>
                <a:gd name="connsiteY23" fmla="*/ 2048367 h 5860735"/>
                <a:gd name="connsiteX24" fmla="*/ 1946792 w 1951169"/>
                <a:gd name="connsiteY24" fmla="*/ 745419 h 5860735"/>
                <a:gd name="connsiteX25" fmla="*/ 988551 w 1951169"/>
                <a:gd name="connsiteY25" fmla="*/ 5420 h 5860735"/>
                <a:gd name="connsiteX26" fmla="*/ 31033 w 1951169"/>
                <a:gd name="connsiteY26" fmla="*/ 746142 h 5860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951169" h="5860735">
                  <a:moveTo>
                    <a:pt x="31033" y="746142"/>
                  </a:moveTo>
                  <a:cubicBezTo>
                    <a:pt x="-14494" y="1056884"/>
                    <a:pt x="2127" y="1566356"/>
                    <a:pt x="69334" y="1853973"/>
                  </a:cubicBezTo>
                  <a:cubicBezTo>
                    <a:pt x="143044" y="2166160"/>
                    <a:pt x="565798" y="2796315"/>
                    <a:pt x="757302" y="3088991"/>
                  </a:cubicBezTo>
                  <a:cubicBezTo>
                    <a:pt x="948805" y="3381666"/>
                    <a:pt x="1203903" y="3688795"/>
                    <a:pt x="1200289" y="4095650"/>
                  </a:cubicBezTo>
                  <a:cubicBezTo>
                    <a:pt x="1200289" y="5073402"/>
                    <a:pt x="1200289" y="5073402"/>
                    <a:pt x="1200289" y="5073402"/>
                  </a:cubicBezTo>
                  <a:cubicBezTo>
                    <a:pt x="1200289" y="5191196"/>
                    <a:pt x="1104176" y="5285141"/>
                    <a:pt x="988551" y="5285141"/>
                  </a:cubicBezTo>
                  <a:cubicBezTo>
                    <a:pt x="870758" y="5285141"/>
                    <a:pt x="776813" y="5191196"/>
                    <a:pt x="776813" y="5073402"/>
                  </a:cubicBezTo>
                  <a:cubicBezTo>
                    <a:pt x="776813" y="3575338"/>
                    <a:pt x="776813" y="3575338"/>
                    <a:pt x="776813" y="3575338"/>
                  </a:cubicBezTo>
                  <a:cubicBezTo>
                    <a:pt x="776813" y="3562330"/>
                    <a:pt x="763805" y="3550045"/>
                    <a:pt x="749352" y="3550045"/>
                  </a:cubicBezTo>
                  <a:cubicBezTo>
                    <a:pt x="55603" y="3550045"/>
                    <a:pt x="55603" y="3550045"/>
                    <a:pt x="55603" y="3550045"/>
                  </a:cubicBezTo>
                  <a:cubicBezTo>
                    <a:pt x="41150" y="3550045"/>
                    <a:pt x="30310" y="3563053"/>
                    <a:pt x="30310" y="3575338"/>
                  </a:cubicBezTo>
                  <a:cubicBezTo>
                    <a:pt x="30310" y="5118207"/>
                    <a:pt x="30310" y="5118207"/>
                    <a:pt x="30310" y="5118207"/>
                  </a:cubicBezTo>
                  <a:cubicBezTo>
                    <a:pt x="30310" y="5526508"/>
                    <a:pt x="458845" y="5858929"/>
                    <a:pt x="987829" y="5858929"/>
                  </a:cubicBezTo>
                  <a:cubicBezTo>
                    <a:pt x="1515367" y="5858929"/>
                    <a:pt x="1945347" y="5526508"/>
                    <a:pt x="1945347" y="5118207"/>
                  </a:cubicBezTo>
                  <a:cubicBezTo>
                    <a:pt x="1945347" y="4095650"/>
                    <a:pt x="1945347" y="4095650"/>
                    <a:pt x="1945347" y="4095650"/>
                  </a:cubicBezTo>
                  <a:cubicBezTo>
                    <a:pt x="1941734" y="3396119"/>
                    <a:pt x="1750230" y="3293502"/>
                    <a:pt x="1502359" y="2872194"/>
                  </a:cubicBezTo>
                  <a:cubicBezTo>
                    <a:pt x="1324586" y="2570847"/>
                    <a:pt x="887379" y="1949363"/>
                    <a:pt x="815114" y="1636453"/>
                  </a:cubicBezTo>
                  <a:cubicBezTo>
                    <a:pt x="747907" y="1348836"/>
                    <a:pt x="750075" y="1018583"/>
                    <a:pt x="776813" y="716513"/>
                  </a:cubicBezTo>
                  <a:cubicBezTo>
                    <a:pt x="776813" y="600888"/>
                    <a:pt x="870758" y="504775"/>
                    <a:pt x="988551" y="504775"/>
                  </a:cubicBezTo>
                  <a:cubicBezTo>
                    <a:pt x="1104176" y="504775"/>
                    <a:pt x="1200289" y="600888"/>
                    <a:pt x="1200289" y="716513"/>
                  </a:cubicBezTo>
                  <a:cubicBezTo>
                    <a:pt x="1200289" y="2048367"/>
                    <a:pt x="1200289" y="2048367"/>
                    <a:pt x="1200289" y="2048367"/>
                  </a:cubicBezTo>
                  <a:cubicBezTo>
                    <a:pt x="1200289" y="2062820"/>
                    <a:pt x="1211129" y="2073660"/>
                    <a:pt x="1225582" y="2073660"/>
                  </a:cubicBezTo>
                  <a:cubicBezTo>
                    <a:pt x="1919331" y="2073660"/>
                    <a:pt x="1919331" y="2073660"/>
                    <a:pt x="1919331" y="2073660"/>
                  </a:cubicBezTo>
                  <a:cubicBezTo>
                    <a:pt x="1933784" y="2073660"/>
                    <a:pt x="1946792" y="2062820"/>
                    <a:pt x="1946792" y="2048367"/>
                  </a:cubicBezTo>
                  <a:cubicBezTo>
                    <a:pt x="1946792" y="745419"/>
                    <a:pt x="1946792" y="745419"/>
                    <a:pt x="1946792" y="745419"/>
                  </a:cubicBezTo>
                  <a:cubicBezTo>
                    <a:pt x="1946070" y="335673"/>
                    <a:pt x="1516090" y="5420"/>
                    <a:pt x="988551" y="5420"/>
                  </a:cubicBezTo>
                  <a:cubicBezTo>
                    <a:pt x="459567" y="5420"/>
                    <a:pt x="31033" y="335673"/>
                    <a:pt x="31033" y="746142"/>
                  </a:cubicBez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v-SE" dirty="0"/>
            </a:p>
          </p:txBody>
        </p:sp>
        <p:sp>
          <p:nvSpPr>
            <p:cNvPr id="29" name="Frihandsfigur: Form 28">
              <a:extLst>
                <a:ext uri="{FF2B5EF4-FFF2-40B4-BE49-F238E27FC236}">
                  <a16:creationId xmlns:a16="http://schemas.microsoft.com/office/drawing/2014/main" id="{83B98F73-756A-4D8A-9467-FB92A9EC9199}"/>
                </a:ext>
              </a:extLst>
            </p:cNvPr>
            <p:cNvSpPr/>
            <p:nvPr/>
          </p:nvSpPr>
          <p:spPr bwMode="black">
            <a:xfrm>
              <a:off x="-1583985" y="-2060651"/>
              <a:ext cx="1900585" cy="5687300"/>
            </a:xfrm>
            <a:custGeom>
              <a:avLst/>
              <a:gdLst>
                <a:gd name="connsiteX0" fmla="*/ 777216 w 1900583"/>
                <a:gd name="connsiteY0" fmla="*/ 2935788 h 5687298"/>
                <a:gd name="connsiteX1" fmla="*/ 751923 w 1900583"/>
                <a:gd name="connsiteY1" fmla="*/ 2961081 h 5687298"/>
                <a:gd name="connsiteX2" fmla="*/ 751923 w 1900583"/>
                <a:gd name="connsiteY2" fmla="*/ 5129047 h 5687298"/>
                <a:gd name="connsiteX3" fmla="*/ 777216 w 1900583"/>
                <a:gd name="connsiteY3" fmla="*/ 5154340 h 5687298"/>
                <a:gd name="connsiteX4" fmla="*/ 903680 w 1900583"/>
                <a:gd name="connsiteY4" fmla="*/ 5154340 h 5687298"/>
                <a:gd name="connsiteX5" fmla="*/ 1158778 w 1900583"/>
                <a:gd name="connsiteY5" fmla="*/ 4899243 h 5687298"/>
                <a:gd name="connsiteX6" fmla="*/ 1158778 w 1900583"/>
                <a:gd name="connsiteY6" fmla="*/ 3190162 h 5687298"/>
                <a:gd name="connsiteX7" fmla="*/ 903680 w 1900583"/>
                <a:gd name="connsiteY7" fmla="*/ 2935065 h 5687298"/>
                <a:gd name="connsiteX8" fmla="*/ 777216 w 1900583"/>
                <a:gd name="connsiteY8" fmla="*/ 2935065 h 5687298"/>
                <a:gd name="connsiteX9" fmla="*/ 777216 w 1900583"/>
                <a:gd name="connsiteY9" fmla="*/ 559697 h 5687298"/>
                <a:gd name="connsiteX10" fmla="*/ 751923 w 1900583"/>
                <a:gd name="connsiteY10" fmla="*/ 584990 h 5687298"/>
                <a:gd name="connsiteX11" fmla="*/ 751923 w 1900583"/>
                <a:gd name="connsiteY11" fmla="*/ 2350437 h 5687298"/>
                <a:gd name="connsiteX12" fmla="*/ 777216 w 1900583"/>
                <a:gd name="connsiteY12" fmla="*/ 2375730 h 5687298"/>
                <a:gd name="connsiteX13" fmla="*/ 882001 w 1900583"/>
                <a:gd name="connsiteY13" fmla="*/ 2375730 h 5687298"/>
                <a:gd name="connsiteX14" fmla="*/ 1137098 w 1900583"/>
                <a:gd name="connsiteY14" fmla="*/ 2120632 h 5687298"/>
                <a:gd name="connsiteX15" fmla="*/ 1137098 w 1900583"/>
                <a:gd name="connsiteY15" fmla="*/ 814071 h 5687298"/>
                <a:gd name="connsiteX16" fmla="*/ 882001 w 1900583"/>
                <a:gd name="connsiteY16" fmla="*/ 558974 h 5687298"/>
                <a:gd name="connsiteX17" fmla="*/ 777216 w 1900583"/>
                <a:gd name="connsiteY17" fmla="*/ 558974 h 5687298"/>
                <a:gd name="connsiteX18" fmla="*/ 30713 w 1900583"/>
                <a:gd name="connsiteY18" fmla="*/ 5420 h 5687298"/>
                <a:gd name="connsiteX19" fmla="*/ 1098797 w 1900583"/>
                <a:gd name="connsiteY19" fmla="*/ 5420 h 5687298"/>
                <a:gd name="connsiteX20" fmla="*/ 1895886 w 1900583"/>
                <a:gd name="connsiteY20" fmla="*/ 802509 h 5687298"/>
                <a:gd name="connsiteX21" fmla="*/ 1895886 w 1900583"/>
                <a:gd name="connsiteY21" fmla="*/ 1921179 h 5687298"/>
                <a:gd name="connsiteX22" fmla="*/ 1408094 w 1900583"/>
                <a:gd name="connsiteY22" fmla="*/ 2589636 h 5687298"/>
                <a:gd name="connsiteX23" fmla="*/ 1408094 w 1900583"/>
                <a:gd name="connsiteY23" fmla="*/ 2606257 h 5687298"/>
                <a:gd name="connsiteX24" fmla="*/ 1895886 w 1900583"/>
                <a:gd name="connsiteY24" fmla="*/ 3274713 h 5687298"/>
                <a:gd name="connsiteX25" fmla="*/ 1895886 w 1900583"/>
                <a:gd name="connsiteY25" fmla="*/ 4982348 h 5687298"/>
                <a:gd name="connsiteX26" fmla="*/ 1192743 w 1900583"/>
                <a:gd name="connsiteY26" fmla="*/ 5685492 h 5687298"/>
                <a:gd name="connsiteX27" fmla="*/ 30713 w 1900583"/>
                <a:gd name="connsiteY27" fmla="*/ 5685492 h 5687298"/>
                <a:gd name="connsiteX28" fmla="*/ 5420 w 1900583"/>
                <a:gd name="connsiteY28" fmla="*/ 5660199 h 5687298"/>
                <a:gd name="connsiteX29" fmla="*/ 5420 w 1900583"/>
                <a:gd name="connsiteY29" fmla="*/ 30713 h 5687298"/>
                <a:gd name="connsiteX30" fmla="*/ 30713 w 1900583"/>
                <a:gd name="connsiteY30" fmla="*/ 5420 h 5687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00583" h="5687298">
                  <a:moveTo>
                    <a:pt x="777216" y="2935788"/>
                  </a:moveTo>
                  <a:cubicBezTo>
                    <a:pt x="762763" y="2935788"/>
                    <a:pt x="751923" y="2948796"/>
                    <a:pt x="751923" y="2961081"/>
                  </a:cubicBezTo>
                  <a:cubicBezTo>
                    <a:pt x="751923" y="5129047"/>
                    <a:pt x="751923" y="5129047"/>
                    <a:pt x="751923" y="5129047"/>
                  </a:cubicBezTo>
                  <a:cubicBezTo>
                    <a:pt x="751923" y="5142055"/>
                    <a:pt x="762763" y="5154340"/>
                    <a:pt x="777216" y="5154340"/>
                  </a:cubicBezTo>
                  <a:cubicBezTo>
                    <a:pt x="903680" y="5154340"/>
                    <a:pt x="903680" y="5154340"/>
                    <a:pt x="903680" y="5154340"/>
                  </a:cubicBezTo>
                  <a:cubicBezTo>
                    <a:pt x="1044598" y="5154340"/>
                    <a:pt x="1158778" y="5040161"/>
                    <a:pt x="1158778" y="4899243"/>
                  </a:cubicBezTo>
                  <a:cubicBezTo>
                    <a:pt x="1158778" y="3190162"/>
                    <a:pt x="1158778" y="3190162"/>
                    <a:pt x="1158778" y="3190162"/>
                  </a:cubicBezTo>
                  <a:cubicBezTo>
                    <a:pt x="1158778" y="3049245"/>
                    <a:pt x="1044598" y="2935065"/>
                    <a:pt x="903680" y="2935065"/>
                  </a:cubicBezTo>
                  <a:lnTo>
                    <a:pt x="777216" y="2935065"/>
                  </a:lnTo>
                  <a:close/>
                  <a:moveTo>
                    <a:pt x="777216" y="559697"/>
                  </a:moveTo>
                  <a:cubicBezTo>
                    <a:pt x="762763" y="559697"/>
                    <a:pt x="751923" y="570536"/>
                    <a:pt x="751923" y="584990"/>
                  </a:cubicBezTo>
                  <a:cubicBezTo>
                    <a:pt x="751923" y="2350437"/>
                    <a:pt x="751923" y="2350437"/>
                    <a:pt x="751923" y="2350437"/>
                  </a:cubicBezTo>
                  <a:cubicBezTo>
                    <a:pt x="751923" y="2364890"/>
                    <a:pt x="762763" y="2375730"/>
                    <a:pt x="777216" y="2375730"/>
                  </a:cubicBezTo>
                  <a:cubicBezTo>
                    <a:pt x="882001" y="2375730"/>
                    <a:pt x="882001" y="2375730"/>
                    <a:pt x="882001" y="2375730"/>
                  </a:cubicBezTo>
                  <a:cubicBezTo>
                    <a:pt x="1022919" y="2375730"/>
                    <a:pt x="1137098" y="2261550"/>
                    <a:pt x="1137098" y="2120632"/>
                  </a:cubicBezTo>
                  <a:cubicBezTo>
                    <a:pt x="1137098" y="814071"/>
                    <a:pt x="1137098" y="814071"/>
                    <a:pt x="1137098" y="814071"/>
                  </a:cubicBezTo>
                  <a:cubicBezTo>
                    <a:pt x="1137098" y="673154"/>
                    <a:pt x="1022919" y="558974"/>
                    <a:pt x="882001" y="558974"/>
                  </a:cubicBezTo>
                  <a:lnTo>
                    <a:pt x="777216" y="558974"/>
                  </a:lnTo>
                  <a:close/>
                  <a:moveTo>
                    <a:pt x="30713" y="5420"/>
                  </a:moveTo>
                  <a:cubicBezTo>
                    <a:pt x="1098797" y="5420"/>
                    <a:pt x="1098797" y="5420"/>
                    <a:pt x="1098797" y="5420"/>
                  </a:cubicBezTo>
                  <a:cubicBezTo>
                    <a:pt x="1539617" y="5420"/>
                    <a:pt x="1895886" y="361689"/>
                    <a:pt x="1895886" y="802509"/>
                  </a:cubicBezTo>
                  <a:cubicBezTo>
                    <a:pt x="1895886" y="1921179"/>
                    <a:pt x="1895886" y="1921179"/>
                    <a:pt x="1895886" y="1921179"/>
                  </a:cubicBezTo>
                  <a:cubicBezTo>
                    <a:pt x="1895886" y="2235535"/>
                    <a:pt x="1691375" y="2499304"/>
                    <a:pt x="1408094" y="2589636"/>
                  </a:cubicBezTo>
                  <a:cubicBezTo>
                    <a:pt x="1408094" y="2606257"/>
                    <a:pt x="1408094" y="2606257"/>
                    <a:pt x="1408094" y="2606257"/>
                  </a:cubicBezTo>
                  <a:cubicBezTo>
                    <a:pt x="1692098" y="2696589"/>
                    <a:pt x="1895886" y="2962526"/>
                    <a:pt x="1895886" y="3274713"/>
                  </a:cubicBezTo>
                  <a:cubicBezTo>
                    <a:pt x="1895886" y="4982348"/>
                    <a:pt x="1895886" y="4982348"/>
                    <a:pt x="1895886" y="4982348"/>
                  </a:cubicBezTo>
                  <a:cubicBezTo>
                    <a:pt x="1895886" y="5371137"/>
                    <a:pt x="1581531" y="5685492"/>
                    <a:pt x="1192743" y="5685492"/>
                  </a:cubicBezTo>
                  <a:cubicBezTo>
                    <a:pt x="30713" y="5685492"/>
                    <a:pt x="30713" y="5685492"/>
                    <a:pt x="30713" y="5685492"/>
                  </a:cubicBezTo>
                  <a:cubicBezTo>
                    <a:pt x="17705" y="5685492"/>
                    <a:pt x="5420" y="5672484"/>
                    <a:pt x="5420" y="5660199"/>
                  </a:cubicBezTo>
                  <a:cubicBezTo>
                    <a:pt x="5420" y="30713"/>
                    <a:pt x="5420" y="30713"/>
                    <a:pt x="5420" y="30713"/>
                  </a:cubicBezTo>
                  <a:cubicBezTo>
                    <a:pt x="5420" y="16260"/>
                    <a:pt x="18428" y="5420"/>
                    <a:pt x="30713" y="5420"/>
                  </a:cubicBez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v-SE" dirty="0"/>
            </a:p>
          </p:txBody>
        </p:sp>
      </p:grpSp>
    </p:spTree>
    <p:extLst>
      <p:ext uri="{BB962C8B-B14F-4D97-AF65-F5344CB8AC3E}">
        <p14:creationId xmlns:p14="http://schemas.microsoft.com/office/powerpoint/2010/main" val="1413132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sida 6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media 3">
            <a:extLst>
              <a:ext uri="{FF2B5EF4-FFF2-40B4-BE49-F238E27FC236}">
                <a16:creationId xmlns:a16="http://schemas.microsoft.com/office/drawing/2014/main" id="{47854DF8-636C-48D4-8A6C-B981CDF251CD}"/>
              </a:ext>
            </a:extLst>
          </p:cNvPr>
          <p:cNvSpPr>
            <a:spLocks noGrp="1"/>
          </p:cNvSpPr>
          <p:nvPr>
            <p:ph type="media" sz="quarter" idx="14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sv-SE"/>
              <a:t>Klicka på ikonen för att lägga till ett medieklipp</a:t>
            </a:r>
            <a:endParaRPr lang="sv-SE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D030B309-33F2-4514-8C6C-EE8AFFD4AC3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665" y="1450869"/>
            <a:ext cx="9144000" cy="130597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ts val="5000"/>
              </a:lnSpc>
              <a:defRPr sz="5000">
                <a:solidFill>
                  <a:schemeClr val="tx2"/>
                </a:solidFill>
              </a:defRPr>
            </a:lvl1pPr>
          </a:lstStyle>
          <a:p>
            <a:r>
              <a:rPr lang="sv-SE" dirty="0"/>
              <a:t>Presentationens</a:t>
            </a:r>
            <a:br>
              <a:rPr lang="sv-SE" dirty="0"/>
            </a:br>
            <a:r>
              <a:rPr lang="sv-SE" dirty="0"/>
              <a:t>titel skrivs här</a:t>
            </a:r>
          </a:p>
        </p:txBody>
      </p:sp>
      <p:sp>
        <p:nvSpPr>
          <p:cNvPr id="8" name="Platshållare för text 3"/>
          <p:cNvSpPr>
            <a:spLocks noGrp="1"/>
          </p:cNvSpPr>
          <p:nvPr>
            <p:ph type="body" sz="quarter" idx="10" hasCustomPrompt="1"/>
          </p:nvPr>
        </p:nvSpPr>
        <p:spPr>
          <a:xfrm>
            <a:off x="709284" y="3070842"/>
            <a:ext cx="5158716" cy="1391976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>
                <a:solidFill>
                  <a:schemeClr val="tx2"/>
                </a:solidFill>
              </a:defRPr>
            </a:lvl1pPr>
            <a:lvl2pPr marL="314325" indent="0">
              <a:buFontTx/>
              <a:buNone/>
              <a:defRPr>
                <a:solidFill>
                  <a:schemeClr val="bg1"/>
                </a:solidFill>
              </a:defRPr>
            </a:lvl2pPr>
            <a:lvl3pPr marL="590550" indent="0">
              <a:buFontTx/>
              <a:buNone/>
              <a:defRPr>
                <a:solidFill>
                  <a:schemeClr val="bg1"/>
                </a:solidFill>
              </a:defRPr>
            </a:lvl3pPr>
            <a:lvl4pPr marL="895350" indent="0">
              <a:buFontTx/>
              <a:buNone/>
              <a:defRPr>
                <a:solidFill>
                  <a:schemeClr val="bg1"/>
                </a:solidFill>
              </a:defRPr>
            </a:lvl4pPr>
            <a:lvl5pPr marL="1171575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v-SE" dirty="0"/>
              <a:t>Namn/Titel</a:t>
            </a:r>
          </a:p>
        </p:txBody>
      </p:sp>
      <p:sp>
        <p:nvSpPr>
          <p:cNvPr id="6" name="Platshållare för datum 5">
            <a:extLst>
              <a:ext uri="{FF2B5EF4-FFF2-40B4-BE49-F238E27FC236}">
                <a16:creationId xmlns:a16="http://schemas.microsoft.com/office/drawing/2014/main" id="{E714E7CE-4430-4985-BA49-DFA3CC95F02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7" name="Platshållare för sidfot 6">
            <a:extLst>
              <a:ext uri="{FF2B5EF4-FFF2-40B4-BE49-F238E27FC236}">
                <a16:creationId xmlns:a16="http://schemas.microsoft.com/office/drawing/2014/main" id="{C262A71B-1116-457F-B5A0-53FDAB24242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27599015-55E9-4B9A-86D1-266F5098865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6" name="Platshållare för text 15">
            <a:extLst>
              <a:ext uri="{FF2B5EF4-FFF2-40B4-BE49-F238E27FC236}">
                <a16:creationId xmlns:a16="http://schemas.microsoft.com/office/drawing/2014/main" id="{2B1AD83D-E36E-4F16-8C67-27F15AB76E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9455" y="5762264"/>
            <a:ext cx="547200" cy="620674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  <a:lvl2pPr marL="314325" indent="0">
              <a:buNone/>
              <a:defRPr/>
            </a:lvl2pPr>
            <a:lvl3pPr marL="590550" indent="0">
              <a:buNone/>
              <a:defRPr/>
            </a:lvl3pPr>
            <a:lvl4pPr marL="895350" indent="0">
              <a:buNone/>
              <a:defRPr/>
            </a:lvl4pPr>
            <a:lvl5pPr marL="1171575" indent="0">
              <a:buNone/>
              <a:defRPr/>
            </a:lvl5pPr>
          </a:lstStyle>
          <a:p>
            <a:pPr lvl="0"/>
            <a:r>
              <a:rPr lang="sv-S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6454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4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030B309-33F2-4514-8C6C-EE8AFFD4AC3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665" y="1450869"/>
            <a:ext cx="9144000" cy="130597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ts val="5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sv-SE" dirty="0"/>
              <a:t>Presentationens</a:t>
            </a:r>
            <a:br>
              <a:rPr lang="sv-SE" dirty="0"/>
            </a:br>
            <a:r>
              <a:rPr lang="sv-SE" dirty="0"/>
              <a:t>titel skrivs här</a:t>
            </a:r>
          </a:p>
        </p:txBody>
      </p:sp>
      <p:sp>
        <p:nvSpPr>
          <p:cNvPr id="8" name="Platshållare för text 3"/>
          <p:cNvSpPr>
            <a:spLocks noGrp="1"/>
          </p:cNvSpPr>
          <p:nvPr>
            <p:ph type="body" sz="quarter" idx="10" hasCustomPrompt="1"/>
          </p:nvPr>
        </p:nvSpPr>
        <p:spPr>
          <a:xfrm>
            <a:off x="709284" y="3070842"/>
            <a:ext cx="9199562" cy="1391976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>
                <a:solidFill>
                  <a:schemeClr val="tx1"/>
                </a:solidFill>
              </a:defRPr>
            </a:lvl1pPr>
            <a:lvl2pPr marL="314325" indent="0">
              <a:buFontTx/>
              <a:buNone/>
              <a:defRPr>
                <a:solidFill>
                  <a:schemeClr val="bg1"/>
                </a:solidFill>
              </a:defRPr>
            </a:lvl2pPr>
            <a:lvl3pPr marL="590550" indent="0">
              <a:buFontTx/>
              <a:buNone/>
              <a:defRPr>
                <a:solidFill>
                  <a:schemeClr val="bg1"/>
                </a:solidFill>
              </a:defRPr>
            </a:lvl3pPr>
            <a:lvl4pPr marL="895350" indent="0">
              <a:buFontTx/>
              <a:buNone/>
              <a:defRPr>
                <a:solidFill>
                  <a:schemeClr val="bg1"/>
                </a:solidFill>
              </a:defRPr>
            </a:lvl4pPr>
            <a:lvl5pPr marL="1171575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v-SE" dirty="0"/>
              <a:t>Namn/Titel</a:t>
            </a:r>
          </a:p>
        </p:txBody>
      </p:sp>
      <p:sp>
        <p:nvSpPr>
          <p:cNvPr id="6" name="Platshållare för datum 5">
            <a:extLst>
              <a:ext uri="{FF2B5EF4-FFF2-40B4-BE49-F238E27FC236}">
                <a16:creationId xmlns:a16="http://schemas.microsoft.com/office/drawing/2014/main" id="{E714E7CE-4430-4985-BA49-DFA3CC95F02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7" name="Platshållare för sidfot 6">
            <a:extLst>
              <a:ext uri="{FF2B5EF4-FFF2-40B4-BE49-F238E27FC236}">
                <a16:creationId xmlns:a16="http://schemas.microsoft.com/office/drawing/2014/main" id="{C262A71B-1116-457F-B5A0-53FDAB24242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27599015-55E9-4B9A-86D1-266F5098865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187531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sida 1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030B309-33F2-4514-8C6C-EE8AFFD4AC3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44746" y="1296346"/>
            <a:ext cx="8515350" cy="132556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ts val="5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sv-SE" dirty="0"/>
              <a:t>Kapitelsida rubrik</a:t>
            </a:r>
          </a:p>
        </p:txBody>
      </p:sp>
      <p:sp>
        <p:nvSpPr>
          <p:cNvPr id="6" name="Platshållare för datum 5">
            <a:extLst>
              <a:ext uri="{FF2B5EF4-FFF2-40B4-BE49-F238E27FC236}">
                <a16:creationId xmlns:a16="http://schemas.microsoft.com/office/drawing/2014/main" id="{D7C27ACB-6EE2-4232-ADF9-7E3FAE2F7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7" name="Platshållare för sidfot 6">
            <a:extLst>
              <a:ext uri="{FF2B5EF4-FFF2-40B4-BE49-F238E27FC236}">
                <a16:creationId xmlns:a16="http://schemas.microsoft.com/office/drawing/2014/main" id="{45F39AEF-6B83-4A1F-88B8-260069A11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8" name="Platshållare för bildnummer 7">
            <a:extLst>
              <a:ext uri="{FF2B5EF4-FFF2-40B4-BE49-F238E27FC236}">
                <a16:creationId xmlns:a16="http://schemas.microsoft.com/office/drawing/2014/main" id="{9F8DB89C-BC78-41A2-BE5C-20929238F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71247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sida 2">
    <p:bg bwMode="ltGray"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030B309-33F2-4514-8C6C-EE8AFFD4AC3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44746" y="1296346"/>
            <a:ext cx="8515350" cy="132556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ts val="5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sv-SE" dirty="0"/>
              <a:t>Kapitelsida rubrik</a:t>
            </a:r>
          </a:p>
        </p:txBody>
      </p:sp>
      <p:sp>
        <p:nvSpPr>
          <p:cNvPr id="6" name="Platshållare för datum 5">
            <a:extLst>
              <a:ext uri="{FF2B5EF4-FFF2-40B4-BE49-F238E27FC236}">
                <a16:creationId xmlns:a16="http://schemas.microsoft.com/office/drawing/2014/main" id="{FA6EE341-152C-4B7D-BCAA-998BE35CC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7" name="Platshållare för sidfot 6">
            <a:extLst>
              <a:ext uri="{FF2B5EF4-FFF2-40B4-BE49-F238E27FC236}">
                <a16:creationId xmlns:a16="http://schemas.microsoft.com/office/drawing/2014/main" id="{FA1DD2E2-2D51-4A3B-9C71-385E1B97B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8" name="Platshållare för bildnummer 7">
            <a:extLst>
              <a:ext uri="{FF2B5EF4-FFF2-40B4-BE49-F238E27FC236}">
                <a16:creationId xmlns:a16="http://schemas.microsoft.com/office/drawing/2014/main" id="{157EE97F-7B20-41BC-A2E5-F2775CF6B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178883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sida 3">
    <p:bg bwMode="lt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030B309-33F2-4514-8C6C-EE8AFFD4AC3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44746" y="1296346"/>
            <a:ext cx="8515350" cy="132556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ts val="5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sv-SE" dirty="0"/>
              <a:t>Kapitelsida rubrik</a:t>
            </a:r>
          </a:p>
        </p:txBody>
      </p:sp>
      <p:sp>
        <p:nvSpPr>
          <p:cNvPr id="6" name="Platshållare för datum 5">
            <a:extLst>
              <a:ext uri="{FF2B5EF4-FFF2-40B4-BE49-F238E27FC236}">
                <a16:creationId xmlns:a16="http://schemas.microsoft.com/office/drawing/2014/main" id="{53814667-9318-45E4-ADBE-B0F4465BC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7" name="Platshållare för sidfot 6">
            <a:extLst>
              <a:ext uri="{FF2B5EF4-FFF2-40B4-BE49-F238E27FC236}">
                <a16:creationId xmlns:a16="http://schemas.microsoft.com/office/drawing/2014/main" id="{1E9A082C-BAD0-4607-8BD1-DBC8961DE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8" name="Platshållare för bildnummer 7">
            <a:extLst>
              <a:ext uri="{FF2B5EF4-FFF2-40B4-BE49-F238E27FC236}">
                <a16:creationId xmlns:a16="http://schemas.microsoft.com/office/drawing/2014/main" id="{AF42A3B9-8A52-4C46-8AEE-346460186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718151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sida 4">
    <p:bg bwMode="ltGray"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030B309-33F2-4514-8C6C-EE8AFFD4AC3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44746" y="1296346"/>
            <a:ext cx="8515350" cy="132556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ts val="5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sv-SE" dirty="0"/>
              <a:t>Kapitelsida rubrik</a:t>
            </a:r>
          </a:p>
        </p:txBody>
      </p:sp>
      <p:sp>
        <p:nvSpPr>
          <p:cNvPr id="6" name="Platshållare för datum 5">
            <a:extLst>
              <a:ext uri="{FF2B5EF4-FFF2-40B4-BE49-F238E27FC236}">
                <a16:creationId xmlns:a16="http://schemas.microsoft.com/office/drawing/2014/main" id="{804CADD0-73A0-4C7B-BCBB-D5B2E13FB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7" name="Platshållare för sidfot 6">
            <a:extLst>
              <a:ext uri="{FF2B5EF4-FFF2-40B4-BE49-F238E27FC236}">
                <a16:creationId xmlns:a16="http://schemas.microsoft.com/office/drawing/2014/main" id="{617ECB84-F078-4004-9A3D-130B82F6F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8" name="Platshållare för bildnummer 7">
            <a:extLst>
              <a:ext uri="{FF2B5EF4-FFF2-40B4-BE49-F238E27FC236}">
                <a16:creationId xmlns:a16="http://schemas.microsoft.com/office/drawing/2014/main" id="{DAF1111B-C129-4FD7-8BC6-6A6751B5F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650503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ch punktlista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8"/>
          <p:cNvSpPr>
            <a:spLocks noGrp="1"/>
          </p:cNvSpPr>
          <p:nvPr>
            <p:ph type="body" sz="quarter" idx="14" hasCustomPrompt="1"/>
          </p:nvPr>
        </p:nvSpPr>
        <p:spPr>
          <a:xfrm>
            <a:off x="1839913" y="2825750"/>
            <a:ext cx="8526462" cy="2732088"/>
          </a:xfrm>
        </p:spPr>
        <p:txBody>
          <a:bodyPr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6" name="Platshållare för datum 5">
            <a:extLst>
              <a:ext uri="{FF2B5EF4-FFF2-40B4-BE49-F238E27FC236}">
                <a16:creationId xmlns:a16="http://schemas.microsoft.com/office/drawing/2014/main" id="{26779037-C2D2-4DF5-91AF-9A4CE1A5A56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7" name="Platshållare för sidfot 6">
            <a:extLst>
              <a:ext uri="{FF2B5EF4-FFF2-40B4-BE49-F238E27FC236}">
                <a16:creationId xmlns:a16="http://schemas.microsoft.com/office/drawing/2014/main" id="{52183EE6-945B-4E79-ABF4-2C17BF3A08A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8" name="Platshållare för bildnummer 7">
            <a:extLst>
              <a:ext uri="{FF2B5EF4-FFF2-40B4-BE49-F238E27FC236}">
                <a16:creationId xmlns:a16="http://schemas.microsoft.com/office/drawing/2014/main" id="{1763CB3D-0647-4029-9CA9-1385320B1A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9" name="Rubrik 1">
            <a:extLst>
              <a:ext uri="{FF2B5EF4-FFF2-40B4-BE49-F238E27FC236}">
                <a16:creationId xmlns:a16="http://schemas.microsoft.com/office/drawing/2014/main" id="{6D7113AC-1BDB-405C-A114-6897331380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4766" y="809450"/>
            <a:ext cx="8515350" cy="1049829"/>
          </a:xfrm>
          <a:prstGeom prst="rect">
            <a:avLst/>
          </a:prstGeom>
        </p:spPr>
        <p:txBody>
          <a:bodyPr anchor="b"/>
          <a:lstStyle>
            <a:lvl1pPr>
              <a:defRPr/>
            </a:lvl1pPr>
          </a:lstStyle>
          <a:p>
            <a:r>
              <a:rPr lang="sv-SE" dirty="0"/>
              <a:t>Rubrik</a:t>
            </a:r>
          </a:p>
        </p:txBody>
      </p:sp>
    </p:spTree>
    <p:extLst>
      <p:ext uri="{BB962C8B-B14F-4D97-AF65-F5344CB8AC3E}">
        <p14:creationId xmlns:p14="http://schemas.microsoft.com/office/powerpoint/2010/main" val="47060479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ch två punktlistor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0EFA4F-FB2C-48AE-BB85-8F87036CFC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4766" y="809450"/>
            <a:ext cx="8515350" cy="1049829"/>
          </a:xfrm>
          <a:prstGeom prst="rect">
            <a:avLst/>
          </a:prstGeom>
        </p:spPr>
        <p:txBody>
          <a:bodyPr anchor="b"/>
          <a:lstStyle>
            <a:lvl1pPr>
              <a:defRPr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10" name="Platshållare för text 8"/>
          <p:cNvSpPr>
            <a:spLocks noGrp="1"/>
          </p:cNvSpPr>
          <p:nvPr>
            <p:ph type="body" sz="quarter" idx="14" hasCustomPrompt="1"/>
          </p:nvPr>
        </p:nvSpPr>
        <p:spPr>
          <a:xfrm>
            <a:off x="1839913" y="2825750"/>
            <a:ext cx="3974400" cy="2732088"/>
          </a:xfrm>
        </p:spPr>
        <p:txBody>
          <a:bodyPr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6" name="Platshållare för datum 5">
            <a:extLst>
              <a:ext uri="{FF2B5EF4-FFF2-40B4-BE49-F238E27FC236}">
                <a16:creationId xmlns:a16="http://schemas.microsoft.com/office/drawing/2014/main" id="{26779037-C2D2-4DF5-91AF-9A4CE1A5A56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7" name="Platshållare för sidfot 6">
            <a:extLst>
              <a:ext uri="{FF2B5EF4-FFF2-40B4-BE49-F238E27FC236}">
                <a16:creationId xmlns:a16="http://schemas.microsoft.com/office/drawing/2014/main" id="{52183EE6-945B-4E79-ABF4-2C17BF3A08A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8" name="Platshållare för bildnummer 7">
            <a:extLst>
              <a:ext uri="{FF2B5EF4-FFF2-40B4-BE49-F238E27FC236}">
                <a16:creationId xmlns:a16="http://schemas.microsoft.com/office/drawing/2014/main" id="{1763CB3D-0647-4029-9CA9-1385320B1A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EF08AAD5-ECE8-4F0F-8C4D-8A72E807E2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95272" y="2825750"/>
            <a:ext cx="3974400" cy="2732088"/>
          </a:xfrm>
        </p:spPr>
        <p:txBody>
          <a:bodyPr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203642899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ubrik 1">
            <a:extLst>
              <a:ext uri="{FF2B5EF4-FFF2-40B4-BE49-F238E27FC236}">
                <a16:creationId xmlns:a16="http://schemas.microsoft.com/office/drawing/2014/main" id="{740EFA4F-FB2C-48AE-BB85-8F87036CFC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4766" y="1320076"/>
            <a:ext cx="7381121" cy="45413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14" name="Platshållare för bild 12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1878013" y="2271713"/>
            <a:ext cx="7469187" cy="3763962"/>
          </a:xfrm>
        </p:spPr>
        <p:txBody>
          <a:bodyPr tIns="1404000"/>
          <a:lstStyle>
            <a:lvl1pPr marL="0" indent="0" algn="ctr">
              <a:buFontTx/>
              <a:buNone/>
              <a:defRPr/>
            </a:lvl1pPr>
          </a:lstStyle>
          <a:p>
            <a:r>
              <a:rPr lang="sv-SE" dirty="0"/>
              <a:t>Klicka på ikonen för att lägga till en bild. </a:t>
            </a:r>
            <a:br>
              <a:rPr lang="sv-SE" dirty="0"/>
            </a:br>
            <a:r>
              <a:rPr lang="sv-SE" dirty="0"/>
              <a:t>Bildproportioner 784px * 395px vid 72ppi.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3491BE33-8CE1-48D7-84D5-C2D368957C3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7D6D43A4-5C9F-40A3-BE15-180DC7BA7B8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6FAE2253-B4EE-442B-94FF-CE1BF15369A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1583736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ubrik 1">
            <a:extLst>
              <a:ext uri="{FF2B5EF4-FFF2-40B4-BE49-F238E27FC236}">
                <a16:creationId xmlns:a16="http://schemas.microsoft.com/office/drawing/2014/main" id="{740EFA4F-FB2C-48AE-BB85-8F87036CFC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4766" y="1320076"/>
            <a:ext cx="7381121" cy="45413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14" name="Platshållare för bild 12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1878013" y="2271713"/>
            <a:ext cx="7469187" cy="3763962"/>
          </a:xfrm>
        </p:spPr>
        <p:txBody>
          <a:bodyPr tIns="1404000"/>
          <a:lstStyle>
            <a:lvl1pPr marL="0" indent="0" algn="ctr">
              <a:buFontTx/>
              <a:buNone/>
              <a:defRPr/>
            </a:lvl1pPr>
          </a:lstStyle>
          <a:p>
            <a:r>
              <a:rPr lang="sv-SE" dirty="0"/>
              <a:t>Klicka på ikonen för att lägga till en bild.</a:t>
            </a:r>
            <a:br>
              <a:rPr lang="sv-SE" dirty="0"/>
            </a:br>
            <a:r>
              <a:rPr lang="sv-SE" dirty="0"/>
              <a:t>Bildproportioner 784px * 395px vid 72ppi.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AFF42CA9-A248-4E47-8F2D-B72B7CA16C5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78014" y="6035674"/>
            <a:ext cx="7469186" cy="340763"/>
          </a:xfrm>
        </p:spPr>
        <p:txBody>
          <a:bodyPr anchor="b"/>
          <a:lstStyle>
            <a:lvl1pPr marL="0" indent="0">
              <a:buNone/>
              <a:defRPr sz="1500"/>
            </a:lvl1pPr>
            <a:lvl2pPr marL="314325" indent="0">
              <a:buNone/>
              <a:defRPr sz="1500"/>
            </a:lvl2pPr>
            <a:lvl3pPr marL="590550" indent="0">
              <a:buNone/>
              <a:defRPr sz="1500"/>
            </a:lvl3pPr>
            <a:lvl4pPr marL="895350" indent="0">
              <a:buNone/>
              <a:defRPr sz="1500"/>
            </a:lvl4pPr>
            <a:lvl5pPr marL="1171575" indent="0">
              <a:buNone/>
              <a:defRPr sz="1500"/>
            </a:lvl5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6" name="Platshållare för datum 5">
            <a:extLst>
              <a:ext uri="{FF2B5EF4-FFF2-40B4-BE49-F238E27FC236}">
                <a16:creationId xmlns:a16="http://schemas.microsoft.com/office/drawing/2014/main" id="{0C70B065-F0A6-4E4F-B3E2-1576C189F508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9773986" y="6117397"/>
            <a:ext cx="1080000" cy="360000"/>
          </a:xfrm>
        </p:spPr>
        <p:txBody>
          <a:bodyPr/>
          <a:lstStyle>
            <a:lvl1pPr algn="r">
              <a:defRPr/>
            </a:lvl1pPr>
          </a:lstStyle>
          <a:p>
            <a:fld id="{DD6FA40D-1A6B-47F3-AD8F-738E56F60A5B}" type="datetime1">
              <a:rPr lang="sv-SE" smtClean="0"/>
              <a:pPr/>
              <a:t>2022-05-03</a:t>
            </a:fld>
            <a:endParaRPr lang="sv-SE" dirty="0"/>
          </a:p>
        </p:txBody>
      </p:sp>
      <p:sp>
        <p:nvSpPr>
          <p:cNvPr id="7" name="Platshållare för sidfot 6">
            <a:extLst>
              <a:ext uri="{FF2B5EF4-FFF2-40B4-BE49-F238E27FC236}">
                <a16:creationId xmlns:a16="http://schemas.microsoft.com/office/drawing/2014/main" id="{E1F696BB-671D-4C01-A4ED-C0F49226E9E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9773986" y="5553075"/>
            <a:ext cx="1699670" cy="564321"/>
          </a:xfrm>
        </p:spPr>
        <p:txBody>
          <a:bodyPr anchor="b"/>
          <a:lstStyle/>
          <a:p>
            <a:endParaRPr lang="sv-SE" dirty="0"/>
          </a:p>
        </p:txBody>
      </p:sp>
      <p:sp>
        <p:nvSpPr>
          <p:cNvPr id="8" name="Platshållare för bildnummer 7">
            <a:extLst>
              <a:ext uri="{FF2B5EF4-FFF2-40B4-BE49-F238E27FC236}">
                <a16:creationId xmlns:a16="http://schemas.microsoft.com/office/drawing/2014/main" id="{F76102CB-A850-4B25-9224-1BCEEAE6593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32635350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eller tabell extra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ubrik 1">
            <a:extLst>
              <a:ext uri="{FF2B5EF4-FFF2-40B4-BE49-F238E27FC236}">
                <a16:creationId xmlns:a16="http://schemas.microsoft.com/office/drawing/2014/main" id="{740EFA4F-FB2C-48AE-BB85-8F87036CFC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4766" y="1320076"/>
            <a:ext cx="7381121" cy="45413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83EAC75F-FBB4-413E-A01F-6F9A0DC2452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44766" y="2261665"/>
            <a:ext cx="7469186" cy="3763963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sv-SE" dirty="0"/>
          </a:p>
        </p:txBody>
      </p:sp>
      <p:sp>
        <p:nvSpPr>
          <p:cNvPr id="6" name="Platshållare för datum 5">
            <a:extLst>
              <a:ext uri="{FF2B5EF4-FFF2-40B4-BE49-F238E27FC236}">
                <a16:creationId xmlns:a16="http://schemas.microsoft.com/office/drawing/2014/main" id="{3989E3DB-83E0-4515-8510-243A1E88E00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7" name="Platshållare för sidfot 6">
            <a:extLst>
              <a:ext uri="{FF2B5EF4-FFF2-40B4-BE49-F238E27FC236}">
                <a16:creationId xmlns:a16="http://schemas.microsoft.com/office/drawing/2014/main" id="{EA855963-D840-4C32-8AB9-867DCE0360D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8" name="Platshållare för bildnummer 7">
            <a:extLst>
              <a:ext uri="{FF2B5EF4-FFF2-40B4-BE49-F238E27FC236}">
                <a16:creationId xmlns:a16="http://schemas.microsoft.com/office/drawing/2014/main" id="{3A453E32-1A78-49A1-9571-4F0077D4C1B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07102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sida 1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030B309-33F2-4514-8C6C-EE8AFFD4AC3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44746" y="1296346"/>
            <a:ext cx="8515350" cy="132556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ts val="5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sv-SE" dirty="0"/>
              <a:t>Kapitelsida rubrik</a:t>
            </a:r>
          </a:p>
        </p:txBody>
      </p:sp>
      <p:sp>
        <p:nvSpPr>
          <p:cNvPr id="6" name="Platshållare för datum 5">
            <a:extLst>
              <a:ext uri="{FF2B5EF4-FFF2-40B4-BE49-F238E27FC236}">
                <a16:creationId xmlns:a16="http://schemas.microsoft.com/office/drawing/2014/main" id="{D7C27ACB-6EE2-4232-ADF9-7E3FAE2F7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7" name="Platshållare för sidfot 6">
            <a:extLst>
              <a:ext uri="{FF2B5EF4-FFF2-40B4-BE49-F238E27FC236}">
                <a16:creationId xmlns:a16="http://schemas.microsoft.com/office/drawing/2014/main" id="{45F39AEF-6B83-4A1F-88B8-260069A11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8" name="Platshållare för bildnummer 7">
            <a:extLst>
              <a:ext uri="{FF2B5EF4-FFF2-40B4-BE49-F238E27FC236}">
                <a16:creationId xmlns:a16="http://schemas.microsoft.com/office/drawing/2014/main" id="{9F8DB89C-BC78-41A2-BE5C-20929238F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922836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eller tabell extra rubrik och kä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ubrik 1">
            <a:extLst>
              <a:ext uri="{FF2B5EF4-FFF2-40B4-BE49-F238E27FC236}">
                <a16:creationId xmlns:a16="http://schemas.microsoft.com/office/drawing/2014/main" id="{740EFA4F-FB2C-48AE-BB85-8F87036CFC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4766" y="1320076"/>
            <a:ext cx="7381121" cy="45413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83EAC75F-FBB4-413E-A01F-6F9A0DC2452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44766" y="2404872"/>
            <a:ext cx="7469186" cy="3620756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sv-SE" dirty="0"/>
          </a:p>
        </p:txBody>
      </p:sp>
      <p:sp>
        <p:nvSpPr>
          <p:cNvPr id="6" name="Platshållare för datum 5">
            <a:extLst>
              <a:ext uri="{FF2B5EF4-FFF2-40B4-BE49-F238E27FC236}">
                <a16:creationId xmlns:a16="http://schemas.microsoft.com/office/drawing/2014/main" id="{3989E3DB-83E0-4515-8510-243A1E88E00E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773986" y="6117397"/>
            <a:ext cx="1080000" cy="360000"/>
          </a:xfrm>
        </p:spPr>
        <p:txBody>
          <a:bodyPr/>
          <a:lstStyle>
            <a:lvl1pPr algn="r">
              <a:defRPr/>
            </a:lvl1pPr>
          </a:lstStyle>
          <a:p>
            <a:fld id="{DD6FA40D-1A6B-47F3-AD8F-738E56F60A5B}" type="datetime1">
              <a:rPr lang="sv-SE" smtClean="0"/>
              <a:pPr/>
              <a:t>2022-05-03</a:t>
            </a:fld>
            <a:endParaRPr lang="sv-SE" dirty="0"/>
          </a:p>
        </p:txBody>
      </p:sp>
      <p:sp>
        <p:nvSpPr>
          <p:cNvPr id="7" name="Platshållare för sidfot 6">
            <a:extLst>
              <a:ext uri="{FF2B5EF4-FFF2-40B4-BE49-F238E27FC236}">
                <a16:creationId xmlns:a16="http://schemas.microsoft.com/office/drawing/2014/main" id="{EA855963-D840-4C32-8AB9-867DCE0360D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9773986" y="5553075"/>
            <a:ext cx="1699670" cy="564321"/>
          </a:xfrm>
        </p:spPr>
        <p:txBody>
          <a:bodyPr/>
          <a:lstStyle/>
          <a:p>
            <a:endParaRPr lang="sv-SE" dirty="0"/>
          </a:p>
        </p:txBody>
      </p:sp>
      <p:sp>
        <p:nvSpPr>
          <p:cNvPr id="8" name="Platshållare för bildnummer 7">
            <a:extLst>
              <a:ext uri="{FF2B5EF4-FFF2-40B4-BE49-F238E27FC236}">
                <a16:creationId xmlns:a16="http://schemas.microsoft.com/office/drawing/2014/main" id="{3A453E32-1A78-49A1-9571-4F0077D4C1B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00C87DAA-BC48-4362-8F30-F223189C9B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44766" y="6035674"/>
            <a:ext cx="7469186" cy="340763"/>
          </a:xfrm>
        </p:spPr>
        <p:txBody>
          <a:bodyPr anchor="b"/>
          <a:lstStyle>
            <a:lvl1pPr marL="0" indent="0">
              <a:buNone/>
              <a:defRPr sz="1500"/>
            </a:lvl1pPr>
            <a:lvl2pPr marL="314325" indent="0">
              <a:buNone/>
              <a:defRPr/>
            </a:lvl2pPr>
            <a:lvl3pPr marL="590550" indent="0">
              <a:buNone/>
              <a:defRPr/>
            </a:lvl3pPr>
            <a:lvl4pPr marL="895350" indent="0">
              <a:buNone/>
              <a:defRPr/>
            </a:lvl4pPr>
            <a:lvl5pPr marL="1171575" indent="0">
              <a:buNone/>
              <a:defRPr/>
            </a:lvl5pPr>
          </a:lstStyle>
          <a:p>
            <a:pPr lvl="0"/>
            <a:r>
              <a:rPr lang="sv-SE" dirty="0"/>
              <a:t>Källa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570A2D51-0826-4AE1-8C91-9D544F4576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44766" y="1792837"/>
            <a:ext cx="7381121" cy="340763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sv-SE" dirty="0"/>
              <a:t>Underrubrik</a:t>
            </a:r>
          </a:p>
        </p:txBody>
      </p:sp>
    </p:spTree>
    <p:extLst>
      <p:ext uri="{BB962C8B-B14F-4D97-AF65-F5344CB8AC3E}">
        <p14:creationId xmlns:p14="http://schemas.microsoft.com/office/powerpoint/2010/main" val="84404318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punktlista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ubrik 1">
            <a:extLst>
              <a:ext uri="{FF2B5EF4-FFF2-40B4-BE49-F238E27FC236}">
                <a16:creationId xmlns:a16="http://schemas.microsoft.com/office/drawing/2014/main" id="{740EFA4F-FB2C-48AE-BB85-8F87036CFC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4766" y="1320075"/>
            <a:ext cx="4827497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18" name="Platshållare för text 8"/>
          <p:cNvSpPr>
            <a:spLocks noGrp="1"/>
          </p:cNvSpPr>
          <p:nvPr>
            <p:ph type="body" sz="quarter" idx="14" hasCustomPrompt="1"/>
          </p:nvPr>
        </p:nvSpPr>
        <p:spPr>
          <a:xfrm>
            <a:off x="1839914" y="2825750"/>
            <a:ext cx="4832350" cy="2732088"/>
          </a:xfrm>
        </p:spPr>
        <p:txBody>
          <a:bodyPr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14" name="Platshållare för bild 12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7053263" y="0"/>
            <a:ext cx="5138737" cy="6858000"/>
          </a:xfrm>
        </p:spPr>
        <p:txBody>
          <a:bodyPr tIns="1404000"/>
          <a:lstStyle>
            <a:lvl1pPr marL="0" indent="0" algn="ctr">
              <a:buFontTx/>
              <a:buNone/>
              <a:defRPr/>
            </a:lvl1pPr>
          </a:lstStyle>
          <a:p>
            <a:r>
              <a:rPr lang="sv-SE" dirty="0"/>
              <a:t>Klicka på ikonen för att lägga till en bild.</a:t>
            </a:r>
            <a:br>
              <a:rPr lang="sv-SE" dirty="0"/>
            </a:br>
            <a:r>
              <a:rPr lang="sv-SE" dirty="0"/>
              <a:t>Bildproportioner 539px * 720px vid 72ppi.</a:t>
            </a:r>
            <a:br>
              <a:rPr lang="sv-SE" dirty="0"/>
            </a:br>
            <a:endParaRPr lang="sv-SE" dirty="0"/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068D4A83-B3A9-47F9-AEC8-0F26771B20E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85E2E8D8-208D-4501-A386-DA031D53F6A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38600" y="6117397"/>
            <a:ext cx="3014663" cy="360000"/>
          </a:xfrm>
        </p:spPr>
        <p:txBody>
          <a:bodyPr/>
          <a:lstStyle/>
          <a:p>
            <a:endParaRPr lang="sv-SE" dirty="0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16747845-D6D0-4EDC-ACA9-1F8597A93EA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5976375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punktlista och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ubrik 1">
            <a:extLst>
              <a:ext uri="{FF2B5EF4-FFF2-40B4-BE49-F238E27FC236}">
                <a16:creationId xmlns:a16="http://schemas.microsoft.com/office/drawing/2014/main" id="{740EFA4F-FB2C-48AE-BB85-8F87036CFC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4767" y="1320075"/>
            <a:ext cx="4827496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18" name="Platshållare för text 8"/>
          <p:cNvSpPr>
            <a:spLocks noGrp="1"/>
          </p:cNvSpPr>
          <p:nvPr>
            <p:ph type="body" sz="quarter" idx="14" hasCustomPrompt="1"/>
          </p:nvPr>
        </p:nvSpPr>
        <p:spPr>
          <a:xfrm>
            <a:off x="1839913" y="2825750"/>
            <a:ext cx="4827495" cy="2732088"/>
          </a:xfrm>
        </p:spPr>
        <p:txBody>
          <a:bodyPr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14" name="Platshållare för bild 12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7053264" y="0"/>
            <a:ext cx="5138738" cy="3391644"/>
          </a:xfrm>
        </p:spPr>
        <p:txBody>
          <a:bodyPr tIns="1404000"/>
          <a:lstStyle>
            <a:lvl1pPr marL="0" indent="0" algn="ctr">
              <a:buFontTx/>
              <a:buNone/>
              <a:defRPr/>
            </a:lvl1pPr>
          </a:lstStyle>
          <a:p>
            <a:r>
              <a:rPr lang="sv-SE" dirty="0"/>
              <a:t>Klicka på ikonen för att lägga till en bild.</a:t>
            </a:r>
            <a:br>
              <a:rPr lang="sv-SE" dirty="0"/>
            </a:br>
            <a:r>
              <a:rPr lang="sv-SE" dirty="0"/>
              <a:t>Bildproportioner 539px * 356px vid 72ppi.</a:t>
            </a:r>
            <a:br>
              <a:rPr lang="sv-SE" dirty="0"/>
            </a:br>
            <a:endParaRPr lang="sv-SE" dirty="0"/>
          </a:p>
        </p:txBody>
      </p:sp>
      <p:sp>
        <p:nvSpPr>
          <p:cNvPr id="5" name="Platshållare för bild 12">
            <a:extLst>
              <a:ext uri="{FF2B5EF4-FFF2-40B4-BE49-F238E27FC236}">
                <a16:creationId xmlns:a16="http://schemas.microsoft.com/office/drawing/2014/main" id="{4A40CD9A-E033-4BE9-86A7-2E87E746EE2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auto">
          <a:xfrm>
            <a:off x="7053264" y="3466356"/>
            <a:ext cx="5138738" cy="3391644"/>
          </a:xfrm>
        </p:spPr>
        <p:txBody>
          <a:bodyPr tIns="1404000"/>
          <a:lstStyle>
            <a:lvl1pPr marL="0" indent="0" algn="ctr">
              <a:buFontTx/>
              <a:buNone/>
              <a:defRPr/>
            </a:lvl1pPr>
          </a:lstStyle>
          <a:p>
            <a:r>
              <a:rPr lang="sv-SE" dirty="0"/>
              <a:t>Klicka på ikonen för att lägga till en bild.</a:t>
            </a:r>
            <a:br>
              <a:rPr lang="sv-SE" dirty="0"/>
            </a:br>
            <a:r>
              <a:rPr lang="sv-SE" dirty="0"/>
              <a:t>Bildproportioner 539px * 356px vid 72ppi.</a:t>
            </a:r>
          </a:p>
        </p:txBody>
      </p:sp>
      <p:sp>
        <p:nvSpPr>
          <p:cNvPr id="6" name="Platshållare för datum 5">
            <a:extLst>
              <a:ext uri="{FF2B5EF4-FFF2-40B4-BE49-F238E27FC236}">
                <a16:creationId xmlns:a16="http://schemas.microsoft.com/office/drawing/2014/main" id="{23C45604-70F1-4192-8754-B85F344D5578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7" name="Platshållare för sidfot 6">
            <a:extLst>
              <a:ext uri="{FF2B5EF4-FFF2-40B4-BE49-F238E27FC236}">
                <a16:creationId xmlns:a16="http://schemas.microsoft.com/office/drawing/2014/main" id="{0EAEC080-BBF3-4997-ABC5-7E13A491D6A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4038600" y="6117397"/>
            <a:ext cx="3014663" cy="360000"/>
          </a:xfrm>
        </p:spPr>
        <p:txBody>
          <a:bodyPr/>
          <a:lstStyle/>
          <a:p>
            <a:endParaRPr lang="sv-SE" dirty="0"/>
          </a:p>
        </p:txBody>
      </p:sp>
      <p:sp>
        <p:nvSpPr>
          <p:cNvPr id="8" name="Platshållare för bildnummer 7">
            <a:extLst>
              <a:ext uri="{FF2B5EF4-FFF2-40B4-BE49-F238E27FC236}">
                <a16:creationId xmlns:a16="http://schemas.microsoft.com/office/drawing/2014/main" id="{C12D284C-484E-4F86-9D30-9628043E7E8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966053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punktlista och 1 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ubrik 1">
            <a:extLst>
              <a:ext uri="{FF2B5EF4-FFF2-40B4-BE49-F238E27FC236}">
                <a16:creationId xmlns:a16="http://schemas.microsoft.com/office/drawing/2014/main" id="{740EFA4F-FB2C-48AE-BB85-8F87036CFC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4766" y="1320075"/>
            <a:ext cx="4827497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18" name="Platshållare för text 8"/>
          <p:cNvSpPr>
            <a:spLocks noGrp="1"/>
          </p:cNvSpPr>
          <p:nvPr>
            <p:ph type="body" sz="quarter" idx="14" hasCustomPrompt="1"/>
          </p:nvPr>
        </p:nvSpPr>
        <p:spPr>
          <a:xfrm>
            <a:off x="1839914" y="2825750"/>
            <a:ext cx="4827498" cy="2732088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quarter" idx="15"/>
          </p:nvPr>
        </p:nvSpPr>
        <p:spPr>
          <a:xfrm>
            <a:off x="7818438" y="0"/>
            <a:ext cx="4373562" cy="6858000"/>
          </a:xfrm>
        </p:spPr>
        <p:txBody>
          <a:bodyPr tIns="324000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6" name="Platshållare för datum 5">
            <a:extLst>
              <a:ext uri="{FF2B5EF4-FFF2-40B4-BE49-F238E27FC236}">
                <a16:creationId xmlns:a16="http://schemas.microsoft.com/office/drawing/2014/main" id="{204DB241-ED8F-4CAE-BE76-F6AEF56DB7F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7" name="Platshållare för sidfot 6">
            <a:extLst>
              <a:ext uri="{FF2B5EF4-FFF2-40B4-BE49-F238E27FC236}">
                <a16:creationId xmlns:a16="http://schemas.microsoft.com/office/drawing/2014/main" id="{359699CE-BF37-477B-8A6D-B356D1C9BE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4038600" y="6117397"/>
            <a:ext cx="3779838" cy="360000"/>
          </a:xfrm>
        </p:spPr>
        <p:txBody>
          <a:bodyPr/>
          <a:lstStyle/>
          <a:p>
            <a:endParaRPr lang="sv-SE" dirty="0"/>
          </a:p>
        </p:txBody>
      </p:sp>
      <p:sp>
        <p:nvSpPr>
          <p:cNvPr id="8" name="Platshållare för bildnummer 7">
            <a:extLst>
              <a:ext uri="{FF2B5EF4-FFF2-40B4-BE49-F238E27FC236}">
                <a16:creationId xmlns:a16="http://schemas.microsoft.com/office/drawing/2014/main" id="{A0C3CBC0-296D-4891-BAF0-3B5301CA19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38639130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punktlista och 2 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ubrik 1">
            <a:extLst>
              <a:ext uri="{FF2B5EF4-FFF2-40B4-BE49-F238E27FC236}">
                <a16:creationId xmlns:a16="http://schemas.microsoft.com/office/drawing/2014/main" id="{740EFA4F-FB2C-48AE-BB85-8F87036CFC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4766" y="1320075"/>
            <a:ext cx="4827497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18" name="Platshållare för text 8"/>
          <p:cNvSpPr>
            <a:spLocks noGrp="1"/>
          </p:cNvSpPr>
          <p:nvPr>
            <p:ph type="body" sz="quarter" idx="14" hasCustomPrompt="1"/>
          </p:nvPr>
        </p:nvSpPr>
        <p:spPr>
          <a:xfrm>
            <a:off x="1839914" y="2825750"/>
            <a:ext cx="4827498" cy="2732088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quarter" idx="15"/>
          </p:nvPr>
        </p:nvSpPr>
        <p:spPr>
          <a:xfrm>
            <a:off x="7818438" y="0"/>
            <a:ext cx="4373562" cy="3425825"/>
          </a:xfrm>
        </p:spPr>
        <p:txBody>
          <a:bodyPr tIns="324000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11" name="Platshållare för innehåll 2"/>
          <p:cNvSpPr>
            <a:spLocks noGrp="1"/>
          </p:cNvSpPr>
          <p:nvPr>
            <p:ph sz="quarter" idx="16"/>
          </p:nvPr>
        </p:nvSpPr>
        <p:spPr>
          <a:xfrm>
            <a:off x="7818438" y="3429000"/>
            <a:ext cx="4373562" cy="3425825"/>
          </a:xfrm>
        </p:spPr>
        <p:txBody>
          <a:bodyPr tIns="324000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6" name="Platshållare för datum 5">
            <a:extLst>
              <a:ext uri="{FF2B5EF4-FFF2-40B4-BE49-F238E27FC236}">
                <a16:creationId xmlns:a16="http://schemas.microsoft.com/office/drawing/2014/main" id="{204DB241-ED8F-4CAE-BE76-F6AEF56DB7F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7" name="Platshållare för sidfot 6">
            <a:extLst>
              <a:ext uri="{FF2B5EF4-FFF2-40B4-BE49-F238E27FC236}">
                <a16:creationId xmlns:a16="http://schemas.microsoft.com/office/drawing/2014/main" id="{359699CE-BF37-477B-8A6D-B356D1C9BE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4038600" y="6117397"/>
            <a:ext cx="3779838" cy="360000"/>
          </a:xfrm>
        </p:spPr>
        <p:txBody>
          <a:bodyPr/>
          <a:lstStyle/>
          <a:p>
            <a:endParaRPr lang="sv-SE" dirty="0"/>
          </a:p>
        </p:txBody>
      </p:sp>
      <p:sp>
        <p:nvSpPr>
          <p:cNvPr id="8" name="Platshållare för bildnummer 7">
            <a:extLst>
              <a:ext uri="{FF2B5EF4-FFF2-40B4-BE49-F238E27FC236}">
                <a16:creationId xmlns:a16="http://schemas.microsoft.com/office/drawing/2014/main" id="{A0C3CBC0-296D-4891-BAF0-3B5301CA19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8406047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lsida bild, bildtext vit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tshållare för bild 14">
            <a:extLst>
              <a:ext uri="{FF2B5EF4-FFF2-40B4-BE49-F238E27FC236}">
                <a16:creationId xmlns:a16="http://schemas.microsoft.com/office/drawing/2014/main" id="{9BE631BD-1ABE-42B5-8533-131CF7886D7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1999" cy="6858000"/>
          </a:xfrm>
          <a:custGeom>
            <a:avLst/>
            <a:gdLst>
              <a:gd name="connsiteX0" fmla="*/ 1180986 w 12191999"/>
              <a:gd name="connsiteY0" fmla="*/ 6085752 h 6858000"/>
              <a:gd name="connsiteX1" fmla="*/ 1192856 w 12191999"/>
              <a:gd name="connsiteY1" fmla="*/ 6085752 h 6858000"/>
              <a:gd name="connsiteX2" fmla="*/ 1216799 w 12191999"/>
              <a:gd name="connsiteY2" fmla="*/ 6109695 h 6858000"/>
              <a:gd name="connsiteX3" fmla="*/ 1216799 w 12191999"/>
              <a:gd name="connsiteY3" fmla="*/ 6270106 h 6858000"/>
              <a:gd name="connsiteX4" fmla="*/ 1192856 w 12191999"/>
              <a:gd name="connsiteY4" fmla="*/ 6294049 h 6858000"/>
              <a:gd name="connsiteX5" fmla="*/ 1180986 w 12191999"/>
              <a:gd name="connsiteY5" fmla="*/ 6294049 h 6858000"/>
              <a:gd name="connsiteX6" fmla="*/ 1178612 w 12191999"/>
              <a:gd name="connsiteY6" fmla="*/ 6291675 h 6858000"/>
              <a:gd name="connsiteX7" fmla="*/ 1178612 w 12191999"/>
              <a:gd name="connsiteY7" fmla="*/ 6088194 h 6858000"/>
              <a:gd name="connsiteX8" fmla="*/ 1180986 w 12191999"/>
              <a:gd name="connsiteY8" fmla="*/ 6085820 h 6858000"/>
              <a:gd name="connsiteX9" fmla="*/ 1180986 w 12191999"/>
              <a:gd name="connsiteY9" fmla="*/ 5862737 h 6858000"/>
              <a:gd name="connsiteX10" fmla="*/ 1190821 w 12191999"/>
              <a:gd name="connsiteY10" fmla="*/ 5862737 h 6858000"/>
              <a:gd name="connsiteX11" fmla="*/ 1214764 w 12191999"/>
              <a:gd name="connsiteY11" fmla="*/ 5886680 h 6858000"/>
              <a:gd name="connsiteX12" fmla="*/ 1214764 w 12191999"/>
              <a:gd name="connsiteY12" fmla="*/ 6009311 h 6858000"/>
              <a:gd name="connsiteX13" fmla="*/ 1190821 w 12191999"/>
              <a:gd name="connsiteY13" fmla="*/ 6033254 h 6858000"/>
              <a:gd name="connsiteX14" fmla="*/ 1180986 w 12191999"/>
              <a:gd name="connsiteY14" fmla="*/ 6033254 h 6858000"/>
              <a:gd name="connsiteX15" fmla="*/ 1178612 w 12191999"/>
              <a:gd name="connsiteY15" fmla="*/ 6030880 h 6858000"/>
              <a:gd name="connsiteX16" fmla="*/ 1178612 w 12191999"/>
              <a:gd name="connsiteY16" fmla="*/ 5865179 h 6858000"/>
              <a:gd name="connsiteX17" fmla="*/ 1180986 w 12191999"/>
              <a:gd name="connsiteY17" fmla="*/ 5862805 h 6858000"/>
              <a:gd name="connsiteX18" fmla="*/ 1110921 w 12191999"/>
              <a:gd name="connsiteY18" fmla="*/ 5810782 h 6858000"/>
              <a:gd name="connsiteX19" fmla="*/ 1108547 w 12191999"/>
              <a:gd name="connsiteY19" fmla="*/ 5813156 h 6858000"/>
              <a:gd name="connsiteX20" fmla="*/ 1108547 w 12191999"/>
              <a:gd name="connsiteY20" fmla="*/ 6341528 h 6858000"/>
              <a:gd name="connsiteX21" fmla="*/ 1110921 w 12191999"/>
              <a:gd name="connsiteY21" fmla="*/ 6343902 h 6858000"/>
              <a:gd name="connsiteX22" fmla="*/ 1219987 w 12191999"/>
              <a:gd name="connsiteY22" fmla="*/ 6343902 h 6858000"/>
              <a:gd name="connsiteX23" fmla="*/ 1285982 w 12191999"/>
              <a:gd name="connsiteY23" fmla="*/ 6277906 h 6858000"/>
              <a:gd name="connsiteX24" fmla="*/ 1285982 w 12191999"/>
              <a:gd name="connsiteY24" fmla="*/ 6117631 h 6858000"/>
              <a:gd name="connsiteX25" fmla="*/ 1240199 w 12191999"/>
              <a:gd name="connsiteY25" fmla="*/ 6054891 h 6858000"/>
              <a:gd name="connsiteX26" fmla="*/ 1240199 w 12191999"/>
              <a:gd name="connsiteY26" fmla="*/ 6053331 h 6858000"/>
              <a:gd name="connsiteX27" fmla="*/ 1285982 w 12191999"/>
              <a:gd name="connsiteY27" fmla="*/ 5990591 h 6858000"/>
              <a:gd name="connsiteX28" fmla="*/ 1285982 w 12191999"/>
              <a:gd name="connsiteY28" fmla="*/ 5885595 h 6858000"/>
              <a:gd name="connsiteX29" fmla="*/ 1211169 w 12191999"/>
              <a:gd name="connsiteY29" fmla="*/ 5810782 h 6858000"/>
              <a:gd name="connsiteX30" fmla="*/ 1110921 w 12191999"/>
              <a:gd name="connsiteY30" fmla="*/ 5810782 h 6858000"/>
              <a:gd name="connsiteX31" fmla="*/ 811127 w 12191999"/>
              <a:gd name="connsiteY31" fmla="*/ 5805356 h 6858000"/>
              <a:gd name="connsiteX32" fmla="*/ 721256 w 12191999"/>
              <a:gd name="connsiteY32" fmla="*/ 5874879 h 6858000"/>
              <a:gd name="connsiteX33" fmla="*/ 724851 w 12191999"/>
              <a:gd name="connsiteY33" fmla="*/ 5978857 h 6858000"/>
              <a:gd name="connsiteX34" fmla="*/ 789422 w 12191999"/>
              <a:gd name="connsiteY34" fmla="*/ 6094774 h 6858000"/>
              <a:gd name="connsiteX35" fmla="*/ 831000 w 12191999"/>
              <a:gd name="connsiteY35" fmla="*/ 6189257 h 6858000"/>
              <a:gd name="connsiteX36" fmla="*/ 831000 w 12191999"/>
              <a:gd name="connsiteY36" fmla="*/ 6281027 h 6858000"/>
              <a:gd name="connsiteX37" fmla="*/ 811127 w 12191999"/>
              <a:gd name="connsiteY37" fmla="*/ 6300900 h 6858000"/>
              <a:gd name="connsiteX38" fmla="*/ 791254 w 12191999"/>
              <a:gd name="connsiteY38" fmla="*/ 6281027 h 6858000"/>
              <a:gd name="connsiteX39" fmla="*/ 791254 w 12191999"/>
              <a:gd name="connsiteY39" fmla="*/ 6140421 h 6858000"/>
              <a:gd name="connsiteX40" fmla="*/ 788676 w 12191999"/>
              <a:gd name="connsiteY40" fmla="*/ 6138047 h 6858000"/>
              <a:gd name="connsiteX41" fmla="*/ 723562 w 12191999"/>
              <a:gd name="connsiteY41" fmla="*/ 6138047 h 6858000"/>
              <a:gd name="connsiteX42" fmla="*/ 721188 w 12191999"/>
              <a:gd name="connsiteY42" fmla="*/ 6140421 h 6858000"/>
              <a:gd name="connsiteX43" fmla="*/ 721188 w 12191999"/>
              <a:gd name="connsiteY43" fmla="*/ 6285232 h 6858000"/>
              <a:gd name="connsiteX44" fmla="*/ 811059 w 12191999"/>
              <a:gd name="connsiteY44" fmla="*/ 6354755 h 6858000"/>
              <a:gd name="connsiteX45" fmla="*/ 900930 w 12191999"/>
              <a:gd name="connsiteY45" fmla="*/ 6285232 h 6858000"/>
              <a:gd name="connsiteX46" fmla="*/ 900930 w 12191999"/>
              <a:gd name="connsiteY46" fmla="*/ 6189257 h 6858000"/>
              <a:gd name="connsiteX47" fmla="*/ 859352 w 12191999"/>
              <a:gd name="connsiteY47" fmla="*/ 6074426 h 6858000"/>
              <a:gd name="connsiteX48" fmla="*/ 794848 w 12191999"/>
              <a:gd name="connsiteY48" fmla="*/ 5958441 h 6858000"/>
              <a:gd name="connsiteX49" fmla="*/ 791254 w 12191999"/>
              <a:gd name="connsiteY49" fmla="*/ 5872098 h 6858000"/>
              <a:gd name="connsiteX50" fmla="*/ 811127 w 12191999"/>
              <a:gd name="connsiteY50" fmla="*/ 5852224 h 6858000"/>
              <a:gd name="connsiteX51" fmla="*/ 831000 w 12191999"/>
              <a:gd name="connsiteY51" fmla="*/ 5872098 h 6858000"/>
              <a:gd name="connsiteX52" fmla="*/ 831000 w 12191999"/>
              <a:gd name="connsiteY52" fmla="*/ 5997103 h 6858000"/>
              <a:gd name="connsiteX53" fmla="*/ 833374 w 12191999"/>
              <a:gd name="connsiteY53" fmla="*/ 5999477 h 6858000"/>
              <a:gd name="connsiteX54" fmla="*/ 898488 w 12191999"/>
              <a:gd name="connsiteY54" fmla="*/ 5999477 h 6858000"/>
              <a:gd name="connsiteX55" fmla="*/ 901066 w 12191999"/>
              <a:gd name="connsiteY55" fmla="*/ 5997103 h 6858000"/>
              <a:gd name="connsiteX56" fmla="*/ 901066 w 12191999"/>
              <a:gd name="connsiteY56" fmla="*/ 5874811 h 6858000"/>
              <a:gd name="connsiteX57" fmla="*/ 811127 w 12191999"/>
              <a:gd name="connsiteY57" fmla="*/ 5805356 h 6858000"/>
              <a:gd name="connsiteX58" fmla="*/ 1004773 w 12191999"/>
              <a:gd name="connsiteY58" fmla="*/ 5745465 h 6858000"/>
              <a:gd name="connsiteX59" fmla="*/ 914902 w 12191999"/>
              <a:gd name="connsiteY59" fmla="*/ 5814920 h 6858000"/>
              <a:gd name="connsiteX60" fmla="*/ 914902 w 12191999"/>
              <a:gd name="connsiteY60" fmla="*/ 6319756 h 6858000"/>
              <a:gd name="connsiteX61" fmla="*/ 1004773 w 12191999"/>
              <a:gd name="connsiteY61" fmla="*/ 6389278 h 6858000"/>
              <a:gd name="connsiteX62" fmla="*/ 1094643 w 12191999"/>
              <a:gd name="connsiteY62" fmla="*/ 6319756 h 6858000"/>
              <a:gd name="connsiteX63" fmla="*/ 1094643 w 12191999"/>
              <a:gd name="connsiteY63" fmla="*/ 6137980 h 6858000"/>
              <a:gd name="connsiteX64" fmla="*/ 1092269 w 12191999"/>
              <a:gd name="connsiteY64" fmla="*/ 6135606 h 6858000"/>
              <a:gd name="connsiteX65" fmla="*/ 1027155 w 12191999"/>
              <a:gd name="connsiteY65" fmla="*/ 6135606 h 6858000"/>
              <a:gd name="connsiteX66" fmla="*/ 1024781 w 12191999"/>
              <a:gd name="connsiteY66" fmla="*/ 6137980 h 6858000"/>
              <a:gd name="connsiteX67" fmla="*/ 1024781 w 12191999"/>
              <a:gd name="connsiteY67" fmla="*/ 6318264 h 6858000"/>
              <a:gd name="connsiteX68" fmla="*/ 1004773 w 12191999"/>
              <a:gd name="connsiteY68" fmla="*/ 6338137 h 6858000"/>
              <a:gd name="connsiteX69" fmla="*/ 984899 w 12191999"/>
              <a:gd name="connsiteY69" fmla="*/ 6318264 h 6858000"/>
              <a:gd name="connsiteX70" fmla="*/ 984899 w 12191999"/>
              <a:gd name="connsiteY70" fmla="*/ 5818040 h 6858000"/>
              <a:gd name="connsiteX71" fmla="*/ 1004773 w 12191999"/>
              <a:gd name="connsiteY71" fmla="*/ 5798166 h 6858000"/>
              <a:gd name="connsiteX72" fmla="*/ 1024781 w 12191999"/>
              <a:gd name="connsiteY72" fmla="*/ 5818040 h 6858000"/>
              <a:gd name="connsiteX73" fmla="*/ 1024781 w 12191999"/>
              <a:gd name="connsiteY73" fmla="*/ 5994593 h 6858000"/>
              <a:gd name="connsiteX74" fmla="*/ 1027155 w 12191999"/>
              <a:gd name="connsiteY74" fmla="*/ 5996967 h 6858000"/>
              <a:gd name="connsiteX75" fmla="*/ 1092269 w 12191999"/>
              <a:gd name="connsiteY75" fmla="*/ 5996967 h 6858000"/>
              <a:gd name="connsiteX76" fmla="*/ 1094643 w 12191999"/>
              <a:gd name="connsiteY76" fmla="*/ 5994593 h 6858000"/>
              <a:gd name="connsiteX77" fmla="*/ 1094643 w 12191999"/>
              <a:gd name="connsiteY77" fmla="*/ 5814988 h 6858000"/>
              <a:gd name="connsiteX78" fmla="*/ 1004773 w 12191999"/>
              <a:gd name="connsiteY78" fmla="*/ 5745465 h 6858000"/>
              <a:gd name="connsiteX79" fmla="*/ 0 w 12191999"/>
              <a:gd name="connsiteY79" fmla="*/ 0 h 6858000"/>
              <a:gd name="connsiteX80" fmla="*/ 12191999 w 12191999"/>
              <a:gd name="connsiteY80" fmla="*/ 0 h 6858000"/>
              <a:gd name="connsiteX81" fmla="*/ 12191999 w 12191999"/>
              <a:gd name="connsiteY81" fmla="*/ 6858000 h 6858000"/>
              <a:gd name="connsiteX82" fmla="*/ 0 w 12191999"/>
              <a:gd name="connsiteY8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1999" h="6858000">
                <a:moveTo>
                  <a:pt x="1180986" y="6085752"/>
                </a:moveTo>
                <a:lnTo>
                  <a:pt x="1192856" y="6085752"/>
                </a:lnTo>
                <a:cubicBezTo>
                  <a:pt x="1206082" y="6085752"/>
                  <a:pt x="1216799" y="6096469"/>
                  <a:pt x="1216799" y="6109695"/>
                </a:cubicBezTo>
                <a:cubicBezTo>
                  <a:pt x="1216799" y="6109695"/>
                  <a:pt x="1216799" y="6109695"/>
                  <a:pt x="1216799" y="6270106"/>
                </a:cubicBezTo>
                <a:cubicBezTo>
                  <a:pt x="1216799" y="6283332"/>
                  <a:pt x="1206082" y="6294049"/>
                  <a:pt x="1192856" y="6294049"/>
                </a:cubicBezTo>
                <a:cubicBezTo>
                  <a:pt x="1192856" y="6294049"/>
                  <a:pt x="1192856" y="6294049"/>
                  <a:pt x="1180986" y="6294049"/>
                </a:cubicBezTo>
                <a:cubicBezTo>
                  <a:pt x="1179630" y="6294049"/>
                  <a:pt x="1178612" y="6292896"/>
                  <a:pt x="1178612" y="6291675"/>
                </a:cubicBezTo>
                <a:cubicBezTo>
                  <a:pt x="1178612" y="6291675"/>
                  <a:pt x="1178612" y="6291675"/>
                  <a:pt x="1178612" y="6088194"/>
                </a:cubicBezTo>
                <a:cubicBezTo>
                  <a:pt x="1178612" y="6087041"/>
                  <a:pt x="1179630" y="6085820"/>
                  <a:pt x="1180986" y="6085820"/>
                </a:cubicBezTo>
                <a:close/>
                <a:moveTo>
                  <a:pt x="1180986" y="5862737"/>
                </a:moveTo>
                <a:lnTo>
                  <a:pt x="1190821" y="5862737"/>
                </a:lnTo>
                <a:cubicBezTo>
                  <a:pt x="1204047" y="5862737"/>
                  <a:pt x="1214764" y="5873454"/>
                  <a:pt x="1214764" y="5886680"/>
                </a:cubicBezTo>
                <a:cubicBezTo>
                  <a:pt x="1214764" y="5886680"/>
                  <a:pt x="1214764" y="5886680"/>
                  <a:pt x="1214764" y="6009311"/>
                </a:cubicBezTo>
                <a:cubicBezTo>
                  <a:pt x="1214764" y="6022538"/>
                  <a:pt x="1204047" y="6033254"/>
                  <a:pt x="1190821" y="6033254"/>
                </a:cubicBezTo>
                <a:cubicBezTo>
                  <a:pt x="1190821" y="6033254"/>
                  <a:pt x="1190821" y="6033254"/>
                  <a:pt x="1180986" y="6033254"/>
                </a:cubicBezTo>
                <a:cubicBezTo>
                  <a:pt x="1179630" y="6033254"/>
                  <a:pt x="1178612" y="6032237"/>
                  <a:pt x="1178612" y="6030880"/>
                </a:cubicBezTo>
                <a:cubicBezTo>
                  <a:pt x="1178612" y="6030880"/>
                  <a:pt x="1178612" y="6030880"/>
                  <a:pt x="1178612" y="5865179"/>
                </a:cubicBezTo>
                <a:cubicBezTo>
                  <a:pt x="1178612" y="5863823"/>
                  <a:pt x="1179630" y="5862805"/>
                  <a:pt x="1180986" y="5862805"/>
                </a:cubicBezTo>
                <a:close/>
                <a:moveTo>
                  <a:pt x="1110921" y="5810782"/>
                </a:moveTo>
                <a:cubicBezTo>
                  <a:pt x="1109768" y="5810782"/>
                  <a:pt x="1108547" y="5811799"/>
                  <a:pt x="1108547" y="5813156"/>
                </a:cubicBezTo>
                <a:cubicBezTo>
                  <a:pt x="1108547" y="5813156"/>
                  <a:pt x="1108547" y="5813156"/>
                  <a:pt x="1108547" y="6341528"/>
                </a:cubicBezTo>
                <a:cubicBezTo>
                  <a:pt x="1108547" y="6342681"/>
                  <a:pt x="1109700" y="6343902"/>
                  <a:pt x="1110921" y="6343902"/>
                </a:cubicBezTo>
                <a:cubicBezTo>
                  <a:pt x="1110921" y="6343902"/>
                  <a:pt x="1110921" y="6343902"/>
                  <a:pt x="1219987" y="6343902"/>
                </a:cubicBezTo>
                <a:cubicBezTo>
                  <a:pt x="1256478" y="6343902"/>
                  <a:pt x="1285982" y="6314397"/>
                  <a:pt x="1285982" y="6277906"/>
                </a:cubicBezTo>
                <a:cubicBezTo>
                  <a:pt x="1285982" y="6277906"/>
                  <a:pt x="1285982" y="6277906"/>
                  <a:pt x="1285982" y="6117631"/>
                </a:cubicBezTo>
                <a:cubicBezTo>
                  <a:pt x="1285982" y="6088330"/>
                  <a:pt x="1266855" y="6063369"/>
                  <a:pt x="1240199" y="6054891"/>
                </a:cubicBezTo>
                <a:cubicBezTo>
                  <a:pt x="1240199" y="6054891"/>
                  <a:pt x="1240199" y="6054891"/>
                  <a:pt x="1240199" y="6053331"/>
                </a:cubicBezTo>
                <a:cubicBezTo>
                  <a:pt x="1266787" y="6044853"/>
                  <a:pt x="1285982" y="6020096"/>
                  <a:pt x="1285982" y="5990591"/>
                </a:cubicBezTo>
                <a:cubicBezTo>
                  <a:pt x="1285982" y="5990591"/>
                  <a:pt x="1285982" y="5990591"/>
                  <a:pt x="1285982" y="5885595"/>
                </a:cubicBezTo>
                <a:cubicBezTo>
                  <a:pt x="1285982" y="5844221"/>
                  <a:pt x="1252544" y="5810782"/>
                  <a:pt x="1211169" y="5810782"/>
                </a:cubicBezTo>
                <a:cubicBezTo>
                  <a:pt x="1211169" y="5810782"/>
                  <a:pt x="1211169" y="5810782"/>
                  <a:pt x="1110921" y="5810782"/>
                </a:cubicBezTo>
                <a:close/>
                <a:moveTo>
                  <a:pt x="811127" y="5805356"/>
                </a:moveTo>
                <a:cubicBezTo>
                  <a:pt x="761477" y="5805356"/>
                  <a:pt x="721256" y="5836353"/>
                  <a:pt x="721256" y="5874879"/>
                </a:cubicBezTo>
                <a:cubicBezTo>
                  <a:pt x="716983" y="5904044"/>
                  <a:pt x="718543" y="5951862"/>
                  <a:pt x="724851" y="5978857"/>
                </a:cubicBezTo>
                <a:cubicBezTo>
                  <a:pt x="731769" y="6008159"/>
                  <a:pt x="771448" y="6067304"/>
                  <a:pt x="789422" y="6094774"/>
                </a:cubicBezTo>
                <a:cubicBezTo>
                  <a:pt x="807396" y="6122244"/>
                  <a:pt x="831339" y="6151070"/>
                  <a:pt x="831000" y="6189257"/>
                </a:cubicBezTo>
                <a:cubicBezTo>
                  <a:pt x="831000" y="6281027"/>
                  <a:pt x="831000" y="6281027"/>
                  <a:pt x="831000" y="6281027"/>
                </a:cubicBezTo>
                <a:cubicBezTo>
                  <a:pt x="831000" y="6292083"/>
                  <a:pt x="821979" y="6300900"/>
                  <a:pt x="811127" y="6300900"/>
                </a:cubicBezTo>
                <a:cubicBezTo>
                  <a:pt x="800071" y="6300900"/>
                  <a:pt x="791254" y="6292083"/>
                  <a:pt x="791254" y="6281027"/>
                </a:cubicBezTo>
                <a:cubicBezTo>
                  <a:pt x="791254" y="6140421"/>
                  <a:pt x="791254" y="6140421"/>
                  <a:pt x="791254" y="6140421"/>
                </a:cubicBezTo>
                <a:cubicBezTo>
                  <a:pt x="791254" y="6139200"/>
                  <a:pt x="790033" y="6138047"/>
                  <a:pt x="788676" y="6138047"/>
                </a:cubicBezTo>
                <a:cubicBezTo>
                  <a:pt x="723562" y="6138047"/>
                  <a:pt x="723562" y="6138047"/>
                  <a:pt x="723562" y="6138047"/>
                </a:cubicBezTo>
                <a:cubicBezTo>
                  <a:pt x="722206" y="6138047"/>
                  <a:pt x="721188" y="6139268"/>
                  <a:pt x="721188" y="6140421"/>
                </a:cubicBezTo>
                <a:cubicBezTo>
                  <a:pt x="721188" y="6285232"/>
                  <a:pt x="721188" y="6285232"/>
                  <a:pt x="721188" y="6285232"/>
                </a:cubicBezTo>
                <a:cubicBezTo>
                  <a:pt x="721188" y="6323554"/>
                  <a:pt x="761410" y="6354755"/>
                  <a:pt x="811059" y="6354755"/>
                </a:cubicBezTo>
                <a:cubicBezTo>
                  <a:pt x="860573" y="6354755"/>
                  <a:pt x="900930" y="6323554"/>
                  <a:pt x="900930" y="6285232"/>
                </a:cubicBezTo>
                <a:cubicBezTo>
                  <a:pt x="900930" y="6189257"/>
                  <a:pt x="900930" y="6189257"/>
                  <a:pt x="900930" y="6189257"/>
                </a:cubicBezTo>
                <a:cubicBezTo>
                  <a:pt x="900591" y="6123600"/>
                  <a:pt x="882617" y="6113969"/>
                  <a:pt x="859352" y="6074426"/>
                </a:cubicBezTo>
                <a:cubicBezTo>
                  <a:pt x="842667" y="6046142"/>
                  <a:pt x="801631" y="5987811"/>
                  <a:pt x="794848" y="5958441"/>
                </a:cubicBezTo>
                <a:cubicBezTo>
                  <a:pt x="788540" y="5931446"/>
                  <a:pt x="788744" y="5900449"/>
                  <a:pt x="791254" y="5872098"/>
                </a:cubicBezTo>
                <a:cubicBezTo>
                  <a:pt x="791254" y="5861245"/>
                  <a:pt x="800071" y="5852224"/>
                  <a:pt x="811127" y="5852224"/>
                </a:cubicBezTo>
                <a:cubicBezTo>
                  <a:pt x="821979" y="5852224"/>
                  <a:pt x="831000" y="5861245"/>
                  <a:pt x="831000" y="5872098"/>
                </a:cubicBezTo>
                <a:cubicBezTo>
                  <a:pt x="831000" y="5997103"/>
                  <a:pt x="831000" y="5997103"/>
                  <a:pt x="831000" y="5997103"/>
                </a:cubicBezTo>
                <a:cubicBezTo>
                  <a:pt x="831000" y="5998459"/>
                  <a:pt x="832018" y="5999477"/>
                  <a:pt x="833374" y="5999477"/>
                </a:cubicBezTo>
                <a:cubicBezTo>
                  <a:pt x="898488" y="5999477"/>
                  <a:pt x="898488" y="5999477"/>
                  <a:pt x="898488" y="5999477"/>
                </a:cubicBezTo>
                <a:cubicBezTo>
                  <a:pt x="899845" y="5999477"/>
                  <a:pt x="901066" y="5998459"/>
                  <a:pt x="901066" y="5997103"/>
                </a:cubicBezTo>
                <a:cubicBezTo>
                  <a:pt x="901066" y="5874811"/>
                  <a:pt x="901066" y="5874811"/>
                  <a:pt x="901066" y="5874811"/>
                </a:cubicBezTo>
                <a:cubicBezTo>
                  <a:pt x="900998" y="5836353"/>
                  <a:pt x="860641" y="5805356"/>
                  <a:pt x="811127" y="5805356"/>
                </a:cubicBezTo>
                <a:close/>
                <a:moveTo>
                  <a:pt x="1004773" y="5745465"/>
                </a:moveTo>
                <a:cubicBezTo>
                  <a:pt x="955259" y="5745465"/>
                  <a:pt x="914902" y="5776665"/>
                  <a:pt x="914902" y="5814920"/>
                </a:cubicBezTo>
                <a:cubicBezTo>
                  <a:pt x="914902" y="5814920"/>
                  <a:pt x="914902" y="5814920"/>
                  <a:pt x="914902" y="6319756"/>
                </a:cubicBezTo>
                <a:cubicBezTo>
                  <a:pt x="914902" y="6358214"/>
                  <a:pt x="955259" y="6389278"/>
                  <a:pt x="1004773" y="6389278"/>
                </a:cubicBezTo>
                <a:cubicBezTo>
                  <a:pt x="1054490" y="6389278"/>
                  <a:pt x="1094643" y="6358281"/>
                  <a:pt x="1094643" y="6319756"/>
                </a:cubicBezTo>
                <a:cubicBezTo>
                  <a:pt x="1094643" y="6319756"/>
                  <a:pt x="1094643" y="6319756"/>
                  <a:pt x="1094643" y="6137980"/>
                </a:cubicBezTo>
                <a:cubicBezTo>
                  <a:pt x="1094643" y="6136623"/>
                  <a:pt x="1093626" y="6135606"/>
                  <a:pt x="1092269" y="6135606"/>
                </a:cubicBezTo>
                <a:cubicBezTo>
                  <a:pt x="1092269" y="6135606"/>
                  <a:pt x="1092269" y="6135606"/>
                  <a:pt x="1027155" y="6135606"/>
                </a:cubicBezTo>
                <a:cubicBezTo>
                  <a:pt x="1025799" y="6135606"/>
                  <a:pt x="1024781" y="6136623"/>
                  <a:pt x="1024781" y="6137980"/>
                </a:cubicBezTo>
                <a:cubicBezTo>
                  <a:pt x="1024781" y="6137980"/>
                  <a:pt x="1024781" y="6137980"/>
                  <a:pt x="1024781" y="6318264"/>
                </a:cubicBezTo>
                <a:cubicBezTo>
                  <a:pt x="1024781" y="6329319"/>
                  <a:pt x="1015828" y="6338137"/>
                  <a:pt x="1004773" y="6338137"/>
                </a:cubicBezTo>
                <a:cubicBezTo>
                  <a:pt x="993920" y="6338137"/>
                  <a:pt x="984899" y="6329319"/>
                  <a:pt x="984899" y="6318264"/>
                </a:cubicBezTo>
                <a:cubicBezTo>
                  <a:pt x="984899" y="6318264"/>
                  <a:pt x="984899" y="6318264"/>
                  <a:pt x="984899" y="5818040"/>
                </a:cubicBezTo>
                <a:cubicBezTo>
                  <a:pt x="984899" y="5806984"/>
                  <a:pt x="993920" y="5798166"/>
                  <a:pt x="1004773" y="5798166"/>
                </a:cubicBezTo>
                <a:cubicBezTo>
                  <a:pt x="1015761" y="5798166"/>
                  <a:pt x="1024781" y="5806984"/>
                  <a:pt x="1024781" y="5818040"/>
                </a:cubicBezTo>
                <a:lnTo>
                  <a:pt x="1024781" y="5994593"/>
                </a:lnTo>
                <a:cubicBezTo>
                  <a:pt x="1024781" y="5995950"/>
                  <a:pt x="1025799" y="5996967"/>
                  <a:pt x="1027155" y="5996967"/>
                </a:cubicBezTo>
                <a:cubicBezTo>
                  <a:pt x="1027155" y="5996967"/>
                  <a:pt x="1027155" y="5996967"/>
                  <a:pt x="1092269" y="5996967"/>
                </a:cubicBezTo>
                <a:cubicBezTo>
                  <a:pt x="1093626" y="5996967"/>
                  <a:pt x="1094643" y="5995950"/>
                  <a:pt x="1094643" y="5994593"/>
                </a:cubicBezTo>
                <a:cubicBezTo>
                  <a:pt x="1094643" y="5994593"/>
                  <a:pt x="1094643" y="5994593"/>
                  <a:pt x="1094643" y="5814988"/>
                </a:cubicBezTo>
                <a:cubicBezTo>
                  <a:pt x="1094643" y="5776665"/>
                  <a:pt x="1054490" y="5745465"/>
                  <a:pt x="1004773" y="5745465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sv-SE" dirty="0"/>
              <a:t>Klicka på ikonen för att lägga till en bild.</a:t>
            </a:r>
            <a:br>
              <a:rPr lang="sv-SE" dirty="0"/>
            </a:br>
            <a:r>
              <a:rPr lang="sv-SE" dirty="0"/>
              <a:t>Bildproportioner 1294px * 729px vid 72ppi.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480597D0-9092-4B27-9501-811050E0D7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78014" y="5798128"/>
            <a:ext cx="7469186" cy="57831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bg1"/>
                </a:solidFill>
              </a:defRPr>
            </a:lvl1pPr>
            <a:lvl2pPr marL="314325" indent="0">
              <a:buNone/>
              <a:defRPr sz="1500"/>
            </a:lvl2pPr>
            <a:lvl3pPr marL="590550" indent="0">
              <a:buNone/>
              <a:defRPr sz="1500"/>
            </a:lvl3pPr>
            <a:lvl4pPr marL="895350" indent="0">
              <a:buNone/>
              <a:defRPr sz="1500"/>
            </a:lvl4pPr>
            <a:lvl5pPr marL="1171575" indent="0">
              <a:buNone/>
              <a:defRPr sz="1500"/>
            </a:lvl5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B18157B3-B3D7-4E8E-A87F-1B5E562922A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773986" y="6117397"/>
            <a:ext cx="1080000" cy="360000"/>
          </a:xfrm>
        </p:spPr>
        <p:txBody>
          <a:bodyPr/>
          <a:lstStyle>
            <a:lvl1pPr algn="r">
              <a:defRPr/>
            </a:lvl1pPr>
          </a:lstStyle>
          <a:p>
            <a:fld id="{65482580-9759-4449-BE0E-7090FCBA2BE4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2854471B-20FD-4F9D-9D6F-38E431E99E1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9773986" y="5553075"/>
            <a:ext cx="1699670" cy="564321"/>
          </a:xfrm>
        </p:spPr>
        <p:txBody>
          <a:bodyPr lIns="0" tIns="0" rIns="0" bIns="0" anchor="b"/>
          <a:lstStyle/>
          <a:p>
            <a:endParaRPr lang="sv-SE" dirty="0"/>
          </a:p>
        </p:txBody>
      </p:sp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13046F0B-0298-4EC3-984D-C8CED4F1EF9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877569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lsida bild, bildtext svart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tshållare för bild 14">
            <a:extLst>
              <a:ext uri="{FF2B5EF4-FFF2-40B4-BE49-F238E27FC236}">
                <a16:creationId xmlns:a16="http://schemas.microsoft.com/office/drawing/2014/main" id="{9BE631BD-1ABE-42B5-8533-131CF7886D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12191999" cy="6858000"/>
          </a:xfrm>
          <a:custGeom>
            <a:avLst/>
            <a:gdLst>
              <a:gd name="connsiteX0" fmla="*/ 1180986 w 12191999"/>
              <a:gd name="connsiteY0" fmla="*/ 6085752 h 6858000"/>
              <a:gd name="connsiteX1" fmla="*/ 1192856 w 12191999"/>
              <a:gd name="connsiteY1" fmla="*/ 6085752 h 6858000"/>
              <a:gd name="connsiteX2" fmla="*/ 1216799 w 12191999"/>
              <a:gd name="connsiteY2" fmla="*/ 6109695 h 6858000"/>
              <a:gd name="connsiteX3" fmla="*/ 1216799 w 12191999"/>
              <a:gd name="connsiteY3" fmla="*/ 6270106 h 6858000"/>
              <a:gd name="connsiteX4" fmla="*/ 1192856 w 12191999"/>
              <a:gd name="connsiteY4" fmla="*/ 6294049 h 6858000"/>
              <a:gd name="connsiteX5" fmla="*/ 1180986 w 12191999"/>
              <a:gd name="connsiteY5" fmla="*/ 6294049 h 6858000"/>
              <a:gd name="connsiteX6" fmla="*/ 1178612 w 12191999"/>
              <a:gd name="connsiteY6" fmla="*/ 6291675 h 6858000"/>
              <a:gd name="connsiteX7" fmla="*/ 1178612 w 12191999"/>
              <a:gd name="connsiteY7" fmla="*/ 6088194 h 6858000"/>
              <a:gd name="connsiteX8" fmla="*/ 1180986 w 12191999"/>
              <a:gd name="connsiteY8" fmla="*/ 6085820 h 6858000"/>
              <a:gd name="connsiteX9" fmla="*/ 1180986 w 12191999"/>
              <a:gd name="connsiteY9" fmla="*/ 5862737 h 6858000"/>
              <a:gd name="connsiteX10" fmla="*/ 1190821 w 12191999"/>
              <a:gd name="connsiteY10" fmla="*/ 5862737 h 6858000"/>
              <a:gd name="connsiteX11" fmla="*/ 1214764 w 12191999"/>
              <a:gd name="connsiteY11" fmla="*/ 5886680 h 6858000"/>
              <a:gd name="connsiteX12" fmla="*/ 1214764 w 12191999"/>
              <a:gd name="connsiteY12" fmla="*/ 6009311 h 6858000"/>
              <a:gd name="connsiteX13" fmla="*/ 1190821 w 12191999"/>
              <a:gd name="connsiteY13" fmla="*/ 6033254 h 6858000"/>
              <a:gd name="connsiteX14" fmla="*/ 1180986 w 12191999"/>
              <a:gd name="connsiteY14" fmla="*/ 6033254 h 6858000"/>
              <a:gd name="connsiteX15" fmla="*/ 1178612 w 12191999"/>
              <a:gd name="connsiteY15" fmla="*/ 6030880 h 6858000"/>
              <a:gd name="connsiteX16" fmla="*/ 1178612 w 12191999"/>
              <a:gd name="connsiteY16" fmla="*/ 5865179 h 6858000"/>
              <a:gd name="connsiteX17" fmla="*/ 1180986 w 12191999"/>
              <a:gd name="connsiteY17" fmla="*/ 5862805 h 6858000"/>
              <a:gd name="connsiteX18" fmla="*/ 1110921 w 12191999"/>
              <a:gd name="connsiteY18" fmla="*/ 5810782 h 6858000"/>
              <a:gd name="connsiteX19" fmla="*/ 1108547 w 12191999"/>
              <a:gd name="connsiteY19" fmla="*/ 5813156 h 6858000"/>
              <a:gd name="connsiteX20" fmla="*/ 1108547 w 12191999"/>
              <a:gd name="connsiteY20" fmla="*/ 6341528 h 6858000"/>
              <a:gd name="connsiteX21" fmla="*/ 1110921 w 12191999"/>
              <a:gd name="connsiteY21" fmla="*/ 6343902 h 6858000"/>
              <a:gd name="connsiteX22" fmla="*/ 1219987 w 12191999"/>
              <a:gd name="connsiteY22" fmla="*/ 6343902 h 6858000"/>
              <a:gd name="connsiteX23" fmla="*/ 1285982 w 12191999"/>
              <a:gd name="connsiteY23" fmla="*/ 6277906 h 6858000"/>
              <a:gd name="connsiteX24" fmla="*/ 1285982 w 12191999"/>
              <a:gd name="connsiteY24" fmla="*/ 6117631 h 6858000"/>
              <a:gd name="connsiteX25" fmla="*/ 1240199 w 12191999"/>
              <a:gd name="connsiteY25" fmla="*/ 6054891 h 6858000"/>
              <a:gd name="connsiteX26" fmla="*/ 1240199 w 12191999"/>
              <a:gd name="connsiteY26" fmla="*/ 6053331 h 6858000"/>
              <a:gd name="connsiteX27" fmla="*/ 1285982 w 12191999"/>
              <a:gd name="connsiteY27" fmla="*/ 5990591 h 6858000"/>
              <a:gd name="connsiteX28" fmla="*/ 1285982 w 12191999"/>
              <a:gd name="connsiteY28" fmla="*/ 5885595 h 6858000"/>
              <a:gd name="connsiteX29" fmla="*/ 1211169 w 12191999"/>
              <a:gd name="connsiteY29" fmla="*/ 5810782 h 6858000"/>
              <a:gd name="connsiteX30" fmla="*/ 1110921 w 12191999"/>
              <a:gd name="connsiteY30" fmla="*/ 5810782 h 6858000"/>
              <a:gd name="connsiteX31" fmla="*/ 811127 w 12191999"/>
              <a:gd name="connsiteY31" fmla="*/ 5805356 h 6858000"/>
              <a:gd name="connsiteX32" fmla="*/ 721256 w 12191999"/>
              <a:gd name="connsiteY32" fmla="*/ 5874879 h 6858000"/>
              <a:gd name="connsiteX33" fmla="*/ 724851 w 12191999"/>
              <a:gd name="connsiteY33" fmla="*/ 5978857 h 6858000"/>
              <a:gd name="connsiteX34" fmla="*/ 789422 w 12191999"/>
              <a:gd name="connsiteY34" fmla="*/ 6094774 h 6858000"/>
              <a:gd name="connsiteX35" fmla="*/ 831000 w 12191999"/>
              <a:gd name="connsiteY35" fmla="*/ 6189257 h 6858000"/>
              <a:gd name="connsiteX36" fmla="*/ 831000 w 12191999"/>
              <a:gd name="connsiteY36" fmla="*/ 6281027 h 6858000"/>
              <a:gd name="connsiteX37" fmla="*/ 811127 w 12191999"/>
              <a:gd name="connsiteY37" fmla="*/ 6300900 h 6858000"/>
              <a:gd name="connsiteX38" fmla="*/ 791254 w 12191999"/>
              <a:gd name="connsiteY38" fmla="*/ 6281027 h 6858000"/>
              <a:gd name="connsiteX39" fmla="*/ 791254 w 12191999"/>
              <a:gd name="connsiteY39" fmla="*/ 6140421 h 6858000"/>
              <a:gd name="connsiteX40" fmla="*/ 788676 w 12191999"/>
              <a:gd name="connsiteY40" fmla="*/ 6138047 h 6858000"/>
              <a:gd name="connsiteX41" fmla="*/ 723562 w 12191999"/>
              <a:gd name="connsiteY41" fmla="*/ 6138047 h 6858000"/>
              <a:gd name="connsiteX42" fmla="*/ 721188 w 12191999"/>
              <a:gd name="connsiteY42" fmla="*/ 6140421 h 6858000"/>
              <a:gd name="connsiteX43" fmla="*/ 721188 w 12191999"/>
              <a:gd name="connsiteY43" fmla="*/ 6285232 h 6858000"/>
              <a:gd name="connsiteX44" fmla="*/ 811059 w 12191999"/>
              <a:gd name="connsiteY44" fmla="*/ 6354755 h 6858000"/>
              <a:gd name="connsiteX45" fmla="*/ 900930 w 12191999"/>
              <a:gd name="connsiteY45" fmla="*/ 6285232 h 6858000"/>
              <a:gd name="connsiteX46" fmla="*/ 900930 w 12191999"/>
              <a:gd name="connsiteY46" fmla="*/ 6189257 h 6858000"/>
              <a:gd name="connsiteX47" fmla="*/ 859352 w 12191999"/>
              <a:gd name="connsiteY47" fmla="*/ 6074426 h 6858000"/>
              <a:gd name="connsiteX48" fmla="*/ 794848 w 12191999"/>
              <a:gd name="connsiteY48" fmla="*/ 5958441 h 6858000"/>
              <a:gd name="connsiteX49" fmla="*/ 791254 w 12191999"/>
              <a:gd name="connsiteY49" fmla="*/ 5872098 h 6858000"/>
              <a:gd name="connsiteX50" fmla="*/ 811127 w 12191999"/>
              <a:gd name="connsiteY50" fmla="*/ 5852224 h 6858000"/>
              <a:gd name="connsiteX51" fmla="*/ 831000 w 12191999"/>
              <a:gd name="connsiteY51" fmla="*/ 5872098 h 6858000"/>
              <a:gd name="connsiteX52" fmla="*/ 831000 w 12191999"/>
              <a:gd name="connsiteY52" fmla="*/ 5997103 h 6858000"/>
              <a:gd name="connsiteX53" fmla="*/ 833374 w 12191999"/>
              <a:gd name="connsiteY53" fmla="*/ 5999477 h 6858000"/>
              <a:gd name="connsiteX54" fmla="*/ 898488 w 12191999"/>
              <a:gd name="connsiteY54" fmla="*/ 5999477 h 6858000"/>
              <a:gd name="connsiteX55" fmla="*/ 901066 w 12191999"/>
              <a:gd name="connsiteY55" fmla="*/ 5997103 h 6858000"/>
              <a:gd name="connsiteX56" fmla="*/ 901066 w 12191999"/>
              <a:gd name="connsiteY56" fmla="*/ 5874811 h 6858000"/>
              <a:gd name="connsiteX57" fmla="*/ 811127 w 12191999"/>
              <a:gd name="connsiteY57" fmla="*/ 5805356 h 6858000"/>
              <a:gd name="connsiteX58" fmla="*/ 1004773 w 12191999"/>
              <a:gd name="connsiteY58" fmla="*/ 5745465 h 6858000"/>
              <a:gd name="connsiteX59" fmla="*/ 914902 w 12191999"/>
              <a:gd name="connsiteY59" fmla="*/ 5814920 h 6858000"/>
              <a:gd name="connsiteX60" fmla="*/ 914902 w 12191999"/>
              <a:gd name="connsiteY60" fmla="*/ 6319756 h 6858000"/>
              <a:gd name="connsiteX61" fmla="*/ 1004773 w 12191999"/>
              <a:gd name="connsiteY61" fmla="*/ 6389278 h 6858000"/>
              <a:gd name="connsiteX62" fmla="*/ 1094643 w 12191999"/>
              <a:gd name="connsiteY62" fmla="*/ 6319756 h 6858000"/>
              <a:gd name="connsiteX63" fmla="*/ 1094643 w 12191999"/>
              <a:gd name="connsiteY63" fmla="*/ 6137980 h 6858000"/>
              <a:gd name="connsiteX64" fmla="*/ 1092269 w 12191999"/>
              <a:gd name="connsiteY64" fmla="*/ 6135606 h 6858000"/>
              <a:gd name="connsiteX65" fmla="*/ 1027155 w 12191999"/>
              <a:gd name="connsiteY65" fmla="*/ 6135606 h 6858000"/>
              <a:gd name="connsiteX66" fmla="*/ 1024781 w 12191999"/>
              <a:gd name="connsiteY66" fmla="*/ 6137980 h 6858000"/>
              <a:gd name="connsiteX67" fmla="*/ 1024781 w 12191999"/>
              <a:gd name="connsiteY67" fmla="*/ 6318264 h 6858000"/>
              <a:gd name="connsiteX68" fmla="*/ 1004773 w 12191999"/>
              <a:gd name="connsiteY68" fmla="*/ 6338137 h 6858000"/>
              <a:gd name="connsiteX69" fmla="*/ 984899 w 12191999"/>
              <a:gd name="connsiteY69" fmla="*/ 6318264 h 6858000"/>
              <a:gd name="connsiteX70" fmla="*/ 984899 w 12191999"/>
              <a:gd name="connsiteY70" fmla="*/ 5818040 h 6858000"/>
              <a:gd name="connsiteX71" fmla="*/ 1004773 w 12191999"/>
              <a:gd name="connsiteY71" fmla="*/ 5798166 h 6858000"/>
              <a:gd name="connsiteX72" fmla="*/ 1024781 w 12191999"/>
              <a:gd name="connsiteY72" fmla="*/ 5818040 h 6858000"/>
              <a:gd name="connsiteX73" fmla="*/ 1024781 w 12191999"/>
              <a:gd name="connsiteY73" fmla="*/ 5994593 h 6858000"/>
              <a:gd name="connsiteX74" fmla="*/ 1027155 w 12191999"/>
              <a:gd name="connsiteY74" fmla="*/ 5996967 h 6858000"/>
              <a:gd name="connsiteX75" fmla="*/ 1092269 w 12191999"/>
              <a:gd name="connsiteY75" fmla="*/ 5996967 h 6858000"/>
              <a:gd name="connsiteX76" fmla="*/ 1094643 w 12191999"/>
              <a:gd name="connsiteY76" fmla="*/ 5994593 h 6858000"/>
              <a:gd name="connsiteX77" fmla="*/ 1094643 w 12191999"/>
              <a:gd name="connsiteY77" fmla="*/ 5814988 h 6858000"/>
              <a:gd name="connsiteX78" fmla="*/ 1004773 w 12191999"/>
              <a:gd name="connsiteY78" fmla="*/ 5745465 h 6858000"/>
              <a:gd name="connsiteX79" fmla="*/ 0 w 12191999"/>
              <a:gd name="connsiteY79" fmla="*/ 0 h 6858000"/>
              <a:gd name="connsiteX80" fmla="*/ 12191999 w 12191999"/>
              <a:gd name="connsiteY80" fmla="*/ 0 h 6858000"/>
              <a:gd name="connsiteX81" fmla="*/ 12191999 w 12191999"/>
              <a:gd name="connsiteY81" fmla="*/ 6858000 h 6858000"/>
              <a:gd name="connsiteX82" fmla="*/ 0 w 12191999"/>
              <a:gd name="connsiteY8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1999" h="6858000">
                <a:moveTo>
                  <a:pt x="1180986" y="6085752"/>
                </a:moveTo>
                <a:lnTo>
                  <a:pt x="1192856" y="6085752"/>
                </a:lnTo>
                <a:cubicBezTo>
                  <a:pt x="1206082" y="6085752"/>
                  <a:pt x="1216799" y="6096469"/>
                  <a:pt x="1216799" y="6109695"/>
                </a:cubicBezTo>
                <a:cubicBezTo>
                  <a:pt x="1216799" y="6109695"/>
                  <a:pt x="1216799" y="6109695"/>
                  <a:pt x="1216799" y="6270106"/>
                </a:cubicBezTo>
                <a:cubicBezTo>
                  <a:pt x="1216799" y="6283332"/>
                  <a:pt x="1206082" y="6294049"/>
                  <a:pt x="1192856" y="6294049"/>
                </a:cubicBezTo>
                <a:cubicBezTo>
                  <a:pt x="1192856" y="6294049"/>
                  <a:pt x="1192856" y="6294049"/>
                  <a:pt x="1180986" y="6294049"/>
                </a:cubicBezTo>
                <a:cubicBezTo>
                  <a:pt x="1179630" y="6294049"/>
                  <a:pt x="1178612" y="6292896"/>
                  <a:pt x="1178612" y="6291675"/>
                </a:cubicBezTo>
                <a:cubicBezTo>
                  <a:pt x="1178612" y="6291675"/>
                  <a:pt x="1178612" y="6291675"/>
                  <a:pt x="1178612" y="6088194"/>
                </a:cubicBezTo>
                <a:cubicBezTo>
                  <a:pt x="1178612" y="6087041"/>
                  <a:pt x="1179630" y="6085820"/>
                  <a:pt x="1180986" y="6085820"/>
                </a:cubicBezTo>
                <a:close/>
                <a:moveTo>
                  <a:pt x="1180986" y="5862737"/>
                </a:moveTo>
                <a:lnTo>
                  <a:pt x="1190821" y="5862737"/>
                </a:lnTo>
                <a:cubicBezTo>
                  <a:pt x="1204047" y="5862737"/>
                  <a:pt x="1214764" y="5873454"/>
                  <a:pt x="1214764" y="5886680"/>
                </a:cubicBezTo>
                <a:cubicBezTo>
                  <a:pt x="1214764" y="5886680"/>
                  <a:pt x="1214764" y="5886680"/>
                  <a:pt x="1214764" y="6009311"/>
                </a:cubicBezTo>
                <a:cubicBezTo>
                  <a:pt x="1214764" y="6022538"/>
                  <a:pt x="1204047" y="6033254"/>
                  <a:pt x="1190821" y="6033254"/>
                </a:cubicBezTo>
                <a:cubicBezTo>
                  <a:pt x="1190821" y="6033254"/>
                  <a:pt x="1190821" y="6033254"/>
                  <a:pt x="1180986" y="6033254"/>
                </a:cubicBezTo>
                <a:cubicBezTo>
                  <a:pt x="1179630" y="6033254"/>
                  <a:pt x="1178612" y="6032237"/>
                  <a:pt x="1178612" y="6030880"/>
                </a:cubicBezTo>
                <a:cubicBezTo>
                  <a:pt x="1178612" y="6030880"/>
                  <a:pt x="1178612" y="6030880"/>
                  <a:pt x="1178612" y="5865179"/>
                </a:cubicBezTo>
                <a:cubicBezTo>
                  <a:pt x="1178612" y="5863823"/>
                  <a:pt x="1179630" y="5862805"/>
                  <a:pt x="1180986" y="5862805"/>
                </a:cubicBezTo>
                <a:close/>
                <a:moveTo>
                  <a:pt x="1110921" y="5810782"/>
                </a:moveTo>
                <a:cubicBezTo>
                  <a:pt x="1109768" y="5810782"/>
                  <a:pt x="1108547" y="5811799"/>
                  <a:pt x="1108547" y="5813156"/>
                </a:cubicBezTo>
                <a:cubicBezTo>
                  <a:pt x="1108547" y="5813156"/>
                  <a:pt x="1108547" y="5813156"/>
                  <a:pt x="1108547" y="6341528"/>
                </a:cubicBezTo>
                <a:cubicBezTo>
                  <a:pt x="1108547" y="6342681"/>
                  <a:pt x="1109700" y="6343902"/>
                  <a:pt x="1110921" y="6343902"/>
                </a:cubicBezTo>
                <a:cubicBezTo>
                  <a:pt x="1110921" y="6343902"/>
                  <a:pt x="1110921" y="6343902"/>
                  <a:pt x="1219987" y="6343902"/>
                </a:cubicBezTo>
                <a:cubicBezTo>
                  <a:pt x="1256478" y="6343902"/>
                  <a:pt x="1285982" y="6314397"/>
                  <a:pt x="1285982" y="6277906"/>
                </a:cubicBezTo>
                <a:cubicBezTo>
                  <a:pt x="1285982" y="6277906"/>
                  <a:pt x="1285982" y="6277906"/>
                  <a:pt x="1285982" y="6117631"/>
                </a:cubicBezTo>
                <a:cubicBezTo>
                  <a:pt x="1285982" y="6088330"/>
                  <a:pt x="1266855" y="6063369"/>
                  <a:pt x="1240199" y="6054891"/>
                </a:cubicBezTo>
                <a:cubicBezTo>
                  <a:pt x="1240199" y="6054891"/>
                  <a:pt x="1240199" y="6054891"/>
                  <a:pt x="1240199" y="6053331"/>
                </a:cubicBezTo>
                <a:cubicBezTo>
                  <a:pt x="1266787" y="6044853"/>
                  <a:pt x="1285982" y="6020096"/>
                  <a:pt x="1285982" y="5990591"/>
                </a:cubicBezTo>
                <a:cubicBezTo>
                  <a:pt x="1285982" y="5990591"/>
                  <a:pt x="1285982" y="5990591"/>
                  <a:pt x="1285982" y="5885595"/>
                </a:cubicBezTo>
                <a:cubicBezTo>
                  <a:pt x="1285982" y="5844221"/>
                  <a:pt x="1252544" y="5810782"/>
                  <a:pt x="1211169" y="5810782"/>
                </a:cubicBezTo>
                <a:cubicBezTo>
                  <a:pt x="1211169" y="5810782"/>
                  <a:pt x="1211169" y="5810782"/>
                  <a:pt x="1110921" y="5810782"/>
                </a:cubicBezTo>
                <a:close/>
                <a:moveTo>
                  <a:pt x="811127" y="5805356"/>
                </a:moveTo>
                <a:cubicBezTo>
                  <a:pt x="761477" y="5805356"/>
                  <a:pt x="721256" y="5836353"/>
                  <a:pt x="721256" y="5874879"/>
                </a:cubicBezTo>
                <a:cubicBezTo>
                  <a:pt x="716983" y="5904044"/>
                  <a:pt x="718543" y="5951862"/>
                  <a:pt x="724851" y="5978857"/>
                </a:cubicBezTo>
                <a:cubicBezTo>
                  <a:pt x="731769" y="6008159"/>
                  <a:pt x="771448" y="6067304"/>
                  <a:pt x="789422" y="6094774"/>
                </a:cubicBezTo>
                <a:cubicBezTo>
                  <a:pt x="807396" y="6122244"/>
                  <a:pt x="831339" y="6151070"/>
                  <a:pt x="831000" y="6189257"/>
                </a:cubicBezTo>
                <a:cubicBezTo>
                  <a:pt x="831000" y="6281027"/>
                  <a:pt x="831000" y="6281027"/>
                  <a:pt x="831000" y="6281027"/>
                </a:cubicBezTo>
                <a:cubicBezTo>
                  <a:pt x="831000" y="6292083"/>
                  <a:pt x="821979" y="6300900"/>
                  <a:pt x="811127" y="6300900"/>
                </a:cubicBezTo>
                <a:cubicBezTo>
                  <a:pt x="800071" y="6300900"/>
                  <a:pt x="791254" y="6292083"/>
                  <a:pt x="791254" y="6281027"/>
                </a:cubicBezTo>
                <a:cubicBezTo>
                  <a:pt x="791254" y="6140421"/>
                  <a:pt x="791254" y="6140421"/>
                  <a:pt x="791254" y="6140421"/>
                </a:cubicBezTo>
                <a:cubicBezTo>
                  <a:pt x="791254" y="6139200"/>
                  <a:pt x="790033" y="6138047"/>
                  <a:pt x="788676" y="6138047"/>
                </a:cubicBezTo>
                <a:cubicBezTo>
                  <a:pt x="723562" y="6138047"/>
                  <a:pt x="723562" y="6138047"/>
                  <a:pt x="723562" y="6138047"/>
                </a:cubicBezTo>
                <a:cubicBezTo>
                  <a:pt x="722206" y="6138047"/>
                  <a:pt x="721188" y="6139268"/>
                  <a:pt x="721188" y="6140421"/>
                </a:cubicBezTo>
                <a:cubicBezTo>
                  <a:pt x="721188" y="6285232"/>
                  <a:pt x="721188" y="6285232"/>
                  <a:pt x="721188" y="6285232"/>
                </a:cubicBezTo>
                <a:cubicBezTo>
                  <a:pt x="721188" y="6323554"/>
                  <a:pt x="761410" y="6354755"/>
                  <a:pt x="811059" y="6354755"/>
                </a:cubicBezTo>
                <a:cubicBezTo>
                  <a:pt x="860573" y="6354755"/>
                  <a:pt x="900930" y="6323554"/>
                  <a:pt x="900930" y="6285232"/>
                </a:cubicBezTo>
                <a:cubicBezTo>
                  <a:pt x="900930" y="6189257"/>
                  <a:pt x="900930" y="6189257"/>
                  <a:pt x="900930" y="6189257"/>
                </a:cubicBezTo>
                <a:cubicBezTo>
                  <a:pt x="900591" y="6123600"/>
                  <a:pt x="882617" y="6113969"/>
                  <a:pt x="859352" y="6074426"/>
                </a:cubicBezTo>
                <a:cubicBezTo>
                  <a:pt x="842667" y="6046142"/>
                  <a:pt x="801631" y="5987811"/>
                  <a:pt x="794848" y="5958441"/>
                </a:cubicBezTo>
                <a:cubicBezTo>
                  <a:pt x="788540" y="5931446"/>
                  <a:pt x="788744" y="5900449"/>
                  <a:pt x="791254" y="5872098"/>
                </a:cubicBezTo>
                <a:cubicBezTo>
                  <a:pt x="791254" y="5861245"/>
                  <a:pt x="800071" y="5852224"/>
                  <a:pt x="811127" y="5852224"/>
                </a:cubicBezTo>
                <a:cubicBezTo>
                  <a:pt x="821979" y="5852224"/>
                  <a:pt x="831000" y="5861245"/>
                  <a:pt x="831000" y="5872098"/>
                </a:cubicBezTo>
                <a:cubicBezTo>
                  <a:pt x="831000" y="5997103"/>
                  <a:pt x="831000" y="5997103"/>
                  <a:pt x="831000" y="5997103"/>
                </a:cubicBezTo>
                <a:cubicBezTo>
                  <a:pt x="831000" y="5998459"/>
                  <a:pt x="832018" y="5999477"/>
                  <a:pt x="833374" y="5999477"/>
                </a:cubicBezTo>
                <a:cubicBezTo>
                  <a:pt x="898488" y="5999477"/>
                  <a:pt x="898488" y="5999477"/>
                  <a:pt x="898488" y="5999477"/>
                </a:cubicBezTo>
                <a:cubicBezTo>
                  <a:pt x="899845" y="5999477"/>
                  <a:pt x="901066" y="5998459"/>
                  <a:pt x="901066" y="5997103"/>
                </a:cubicBezTo>
                <a:cubicBezTo>
                  <a:pt x="901066" y="5874811"/>
                  <a:pt x="901066" y="5874811"/>
                  <a:pt x="901066" y="5874811"/>
                </a:cubicBezTo>
                <a:cubicBezTo>
                  <a:pt x="900998" y="5836353"/>
                  <a:pt x="860641" y="5805356"/>
                  <a:pt x="811127" y="5805356"/>
                </a:cubicBezTo>
                <a:close/>
                <a:moveTo>
                  <a:pt x="1004773" y="5745465"/>
                </a:moveTo>
                <a:cubicBezTo>
                  <a:pt x="955259" y="5745465"/>
                  <a:pt x="914902" y="5776665"/>
                  <a:pt x="914902" y="5814920"/>
                </a:cubicBezTo>
                <a:cubicBezTo>
                  <a:pt x="914902" y="5814920"/>
                  <a:pt x="914902" y="5814920"/>
                  <a:pt x="914902" y="6319756"/>
                </a:cubicBezTo>
                <a:cubicBezTo>
                  <a:pt x="914902" y="6358214"/>
                  <a:pt x="955259" y="6389278"/>
                  <a:pt x="1004773" y="6389278"/>
                </a:cubicBezTo>
                <a:cubicBezTo>
                  <a:pt x="1054490" y="6389278"/>
                  <a:pt x="1094643" y="6358281"/>
                  <a:pt x="1094643" y="6319756"/>
                </a:cubicBezTo>
                <a:cubicBezTo>
                  <a:pt x="1094643" y="6319756"/>
                  <a:pt x="1094643" y="6319756"/>
                  <a:pt x="1094643" y="6137980"/>
                </a:cubicBezTo>
                <a:cubicBezTo>
                  <a:pt x="1094643" y="6136623"/>
                  <a:pt x="1093626" y="6135606"/>
                  <a:pt x="1092269" y="6135606"/>
                </a:cubicBezTo>
                <a:cubicBezTo>
                  <a:pt x="1092269" y="6135606"/>
                  <a:pt x="1092269" y="6135606"/>
                  <a:pt x="1027155" y="6135606"/>
                </a:cubicBezTo>
                <a:cubicBezTo>
                  <a:pt x="1025799" y="6135606"/>
                  <a:pt x="1024781" y="6136623"/>
                  <a:pt x="1024781" y="6137980"/>
                </a:cubicBezTo>
                <a:cubicBezTo>
                  <a:pt x="1024781" y="6137980"/>
                  <a:pt x="1024781" y="6137980"/>
                  <a:pt x="1024781" y="6318264"/>
                </a:cubicBezTo>
                <a:cubicBezTo>
                  <a:pt x="1024781" y="6329319"/>
                  <a:pt x="1015828" y="6338137"/>
                  <a:pt x="1004773" y="6338137"/>
                </a:cubicBezTo>
                <a:cubicBezTo>
                  <a:pt x="993920" y="6338137"/>
                  <a:pt x="984899" y="6329319"/>
                  <a:pt x="984899" y="6318264"/>
                </a:cubicBezTo>
                <a:cubicBezTo>
                  <a:pt x="984899" y="6318264"/>
                  <a:pt x="984899" y="6318264"/>
                  <a:pt x="984899" y="5818040"/>
                </a:cubicBezTo>
                <a:cubicBezTo>
                  <a:pt x="984899" y="5806984"/>
                  <a:pt x="993920" y="5798166"/>
                  <a:pt x="1004773" y="5798166"/>
                </a:cubicBezTo>
                <a:cubicBezTo>
                  <a:pt x="1015761" y="5798166"/>
                  <a:pt x="1024781" y="5806984"/>
                  <a:pt x="1024781" y="5818040"/>
                </a:cubicBezTo>
                <a:lnTo>
                  <a:pt x="1024781" y="5994593"/>
                </a:lnTo>
                <a:cubicBezTo>
                  <a:pt x="1024781" y="5995950"/>
                  <a:pt x="1025799" y="5996967"/>
                  <a:pt x="1027155" y="5996967"/>
                </a:cubicBezTo>
                <a:cubicBezTo>
                  <a:pt x="1027155" y="5996967"/>
                  <a:pt x="1027155" y="5996967"/>
                  <a:pt x="1092269" y="5996967"/>
                </a:cubicBezTo>
                <a:cubicBezTo>
                  <a:pt x="1093626" y="5996967"/>
                  <a:pt x="1094643" y="5995950"/>
                  <a:pt x="1094643" y="5994593"/>
                </a:cubicBezTo>
                <a:cubicBezTo>
                  <a:pt x="1094643" y="5994593"/>
                  <a:pt x="1094643" y="5994593"/>
                  <a:pt x="1094643" y="5814988"/>
                </a:cubicBezTo>
                <a:cubicBezTo>
                  <a:pt x="1094643" y="5776665"/>
                  <a:pt x="1054490" y="5745465"/>
                  <a:pt x="1004773" y="5745465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v-SE"/>
              <a:t>Klicka på ikonen för att lägga till en bild</a:t>
            </a:r>
            <a:endParaRPr lang="sv-SE" dirty="0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480597D0-9092-4B27-9501-811050E0D7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78014" y="5798128"/>
            <a:ext cx="7469186" cy="57831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bg1"/>
                </a:solidFill>
              </a:defRPr>
            </a:lvl1pPr>
            <a:lvl2pPr marL="314325" indent="0">
              <a:buNone/>
              <a:defRPr sz="1500"/>
            </a:lvl2pPr>
            <a:lvl3pPr marL="590550" indent="0">
              <a:buNone/>
              <a:defRPr sz="1500"/>
            </a:lvl3pPr>
            <a:lvl4pPr marL="895350" indent="0">
              <a:buNone/>
              <a:defRPr sz="1500"/>
            </a:lvl4pPr>
            <a:lvl5pPr marL="1171575" indent="0">
              <a:buNone/>
              <a:defRPr sz="1500"/>
            </a:lvl5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9496E75B-581D-46B9-BA7D-A68EA322777D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773986" y="6117397"/>
            <a:ext cx="1080000" cy="360000"/>
          </a:xfrm>
        </p:spPr>
        <p:txBody>
          <a:bodyPr/>
          <a:lstStyle>
            <a:lvl1pPr algn="r">
              <a:defRPr/>
            </a:lvl1pPr>
          </a:lstStyle>
          <a:p>
            <a:fld id="{CE00161E-F38A-452D-9E94-ACC50D8A7652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FACDDECF-B828-4DB5-8DC1-75415E05F24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9773986" y="5553075"/>
            <a:ext cx="1699670" cy="564321"/>
          </a:xfrm>
        </p:spPr>
        <p:txBody>
          <a:bodyPr lIns="0" tIns="0" rIns="0" bIns="0" anchor="b"/>
          <a:lstStyle/>
          <a:p>
            <a:endParaRPr lang="sv-SE" dirty="0"/>
          </a:p>
        </p:txBody>
      </p:sp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F172003D-97CC-4314-B10C-9D89AC030B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103385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sida"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ubrik 1">
            <a:extLst>
              <a:ext uri="{FF2B5EF4-FFF2-40B4-BE49-F238E27FC236}">
                <a16:creationId xmlns:a16="http://schemas.microsoft.com/office/drawing/2014/main" id="{740EFA4F-FB2C-48AE-BB85-8F87036CFC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63381" y="1458803"/>
            <a:ext cx="8227281" cy="3659107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defRPr sz="5000"/>
            </a:lvl1pPr>
          </a:lstStyle>
          <a:p>
            <a:r>
              <a:rPr lang="sv-SE" dirty="0"/>
              <a:t>Citat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16CE74D7-D5DA-4033-A08E-ED4E101B0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F04BB9AB-4FA2-49C0-AFEC-C4E46C910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C69C8215-4CD1-443C-9613-5AEC6D2E5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87085006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 eller siffra"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ubrik 1">
            <a:extLst>
              <a:ext uri="{FF2B5EF4-FFF2-40B4-BE49-F238E27FC236}">
                <a16:creationId xmlns:a16="http://schemas.microsoft.com/office/drawing/2014/main" id="{740EFA4F-FB2C-48AE-BB85-8F87036CFC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458803"/>
            <a:ext cx="12191999" cy="3659107"/>
          </a:xfrm>
          <a:prstGeom prst="rect">
            <a:avLst/>
          </a:prstGeom>
        </p:spPr>
        <p:txBody>
          <a:bodyPr/>
          <a:lstStyle>
            <a:lvl1pPr algn="ctr">
              <a:lnSpc>
                <a:spcPct val="110000"/>
              </a:lnSpc>
              <a:defRPr sz="10000"/>
            </a:lvl1pPr>
          </a:lstStyle>
          <a:p>
            <a:r>
              <a:rPr lang="sv-SE" dirty="0"/>
              <a:t>Ord eller siffra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1EF73305-A696-4440-97F1-3D609D70A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050188DA-DF3E-4105-9FFA-1D005E6AE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056AC43D-FFD9-47FA-B774-A3A552E89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17671049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utsida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1">
            <a:extLst>
              <a:ext uri="{FF2B5EF4-FFF2-40B4-BE49-F238E27FC236}">
                <a16:creationId xmlns:a16="http://schemas.microsoft.com/office/drawing/2014/main" id="{740EFA4F-FB2C-48AE-BB85-8F87036CFC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4766" y="1320076"/>
            <a:ext cx="8474839" cy="45413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19E8B37B-45CE-4C63-89B4-7972B180FA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72397" y="2271713"/>
            <a:ext cx="3974119" cy="267129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/>
            </a:lvl1pPr>
            <a:lvl2pPr marL="314325" indent="0">
              <a:buNone/>
              <a:defRPr/>
            </a:lvl2pPr>
            <a:lvl3pPr marL="590550" indent="0">
              <a:buNone/>
              <a:defRPr/>
            </a:lvl3pPr>
            <a:lvl4pPr marL="895350" indent="0">
              <a:buNone/>
              <a:defRPr/>
            </a:lvl4pPr>
            <a:lvl5pPr marL="1171575" indent="0">
              <a:buNone/>
              <a:defRPr/>
            </a:lvl5pPr>
          </a:lstStyle>
          <a:p>
            <a:pPr lvl="0"/>
            <a:r>
              <a:rPr lang="sv-SE" dirty="0"/>
              <a:t>Namn, adress</a:t>
            </a:r>
          </a:p>
        </p:txBody>
      </p:sp>
      <p:sp>
        <p:nvSpPr>
          <p:cNvPr id="12" name="Platshållare för text 3">
            <a:extLst>
              <a:ext uri="{FF2B5EF4-FFF2-40B4-BE49-F238E27FC236}">
                <a16:creationId xmlns:a16="http://schemas.microsoft.com/office/drawing/2014/main" id="{34AF3318-36D9-41B2-8489-393F9CBF83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45486" y="2271712"/>
            <a:ext cx="3974119" cy="267129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/>
            </a:lvl1pPr>
            <a:lvl2pPr marL="314325" indent="0">
              <a:buNone/>
              <a:defRPr/>
            </a:lvl2pPr>
            <a:lvl3pPr marL="590550" indent="0">
              <a:buNone/>
              <a:defRPr/>
            </a:lvl3pPr>
            <a:lvl4pPr marL="895350" indent="0">
              <a:buNone/>
              <a:defRPr/>
            </a:lvl4pPr>
            <a:lvl5pPr marL="1171575" indent="0">
              <a:buNone/>
              <a:defRPr/>
            </a:lvl5pPr>
          </a:lstStyle>
          <a:p>
            <a:pPr lvl="0"/>
            <a:r>
              <a:rPr lang="sv-SE" dirty="0"/>
              <a:t>Namn, adress</a:t>
            </a:r>
          </a:p>
        </p:txBody>
      </p:sp>
      <p:sp>
        <p:nvSpPr>
          <p:cNvPr id="6" name="Platshållare för datum 5">
            <a:extLst>
              <a:ext uri="{FF2B5EF4-FFF2-40B4-BE49-F238E27FC236}">
                <a16:creationId xmlns:a16="http://schemas.microsoft.com/office/drawing/2014/main" id="{28DE8A3C-DFE3-4A02-8707-54698C331B5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7" name="Platshållare för sidfot 6">
            <a:extLst>
              <a:ext uri="{FF2B5EF4-FFF2-40B4-BE49-F238E27FC236}">
                <a16:creationId xmlns:a16="http://schemas.microsoft.com/office/drawing/2014/main" id="{CCC2AB4D-CE55-443A-8348-3B56D356A60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B5126E12-1DB7-4B46-AD23-C37BF74C1DA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976492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sida 2">
    <p:bg bwMode="ltGray"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030B309-33F2-4514-8C6C-EE8AFFD4AC3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44746" y="1296346"/>
            <a:ext cx="8515350" cy="132556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ts val="5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sv-SE" dirty="0"/>
              <a:t>Kapitelsida rubrik</a:t>
            </a:r>
          </a:p>
        </p:txBody>
      </p:sp>
      <p:sp>
        <p:nvSpPr>
          <p:cNvPr id="6" name="Platshållare för datum 5">
            <a:extLst>
              <a:ext uri="{FF2B5EF4-FFF2-40B4-BE49-F238E27FC236}">
                <a16:creationId xmlns:a16="http://schemas.microsoft.com/office/drawing/2014/main" id="{FA6EE341-152C-4B7D-BCAA-998BE35CC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7" name="Platshållare för sidfot 6">
            <a:extLst>
              <a:ext uri="{FF2B5EF4-FFF2-40B4-BE49-F238E27FC236}">
                <a16:creationId xmlns:a16="http://schemas.microsoft.com/office/drawing/2014/main" id="{FA1DD2E2-2D51-4A3B-9C71-385E1B97B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8" name="Platshållare för bildnummer 7">
            <a:extLst>
              <a:ext uri="{FF2B5EF4-FFF2-40B4-BE49-F238E27FC236}">
                <a16:creationId xmlns:a16="http://schemas.microsoft.com/office/drawing/2014/main" id="{157EE97F-7B20-41BC-A2E5-F2775CF6B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38283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utsida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1">
            <a:extLst>
              <a:ext uri="{FF2B5EF4-FFF2-40B4-BE49-F238E27FC236}">
                <a16:creationId xmlns:a16="http://schemas.microsoft.com/office/drawing/2014/main" id="{740EFA4F-FB2C-48AE-BB85-8F87036CFC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4766" y="1320076"/>
            <a:ext cx="8474839" cy="45413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19E8B37B-45CE-4C63-89B4-7972B180FA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72397" y="2271713"/>
            <a:ext cx="3974119" cy="267129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/>
            </a:lvl1pPr>
            <a:lvl2pPr marL="314325" indent="0">
              <a:buNone/>
              <a:defRPr/>
            </a:lvl2pPr>
            <a:lvl3pPr marL="590550" indent="0">
              <a:buNone/>
              <a:defRPr/>
            </a:lvl3pPr>
            <a:lvl4pPr marL="895350" indent="0">
              <a:buNone/>
              <a:defRPr/>
            </a:lvl4pPr>
            <a:lvl5pPr marL="1171575" indent="0">
              <a:buNone/>
              <a:defRPr/>
            </a:lvl5pPr>
          </a:lstStyle>
          <a:p>
            <a:pPr lvl="0"/>
            <a:r>
              <a:rPr lang="sv-SE" dirty="0"/>
              <a:t>Namn, adress</a:t>
            </a:r>
          </a:p>
        </p:txBody>
      </p:sp>
      <p:sp>
        <p:nvSpPr>
          <p:cNvPr id="12" name="Platshållare för text 3">
            <a:extLst>
              <a:ext uri="{FF2B5EF4-FFF2-40B4-BE49-F238E27FC236}">
                <a16:creationId xmlns:a16="http://schemas.microsoft.com/office/drawing/2014/main" id="{34AF3318-36D9-41B2-8489-393F9CBF83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45486" y="2271712"/>
            <a:ext cx="3974119" cy="267129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/>
            </a:lvl1pPr>
            <a:lvl2pPr marL="314325" indent="0">
              <a:buNone/>
              <a:defRPr/>
            </a:lvl2pPr>
            <a:lvl3pPr marL="590550" indent="0">
              <a:buNone/>
              <a:defRPr/>
            </a:lvl3pPr>
            <a:lvl4pPr marL="895350" indent="0">
              <a:buNone/>
              <a:defRPr/>
            </a:lvl4pPr>
            <a:lvl5pPr marL="1171575" indent="0">
              <a:buNone/>
              <a:defRPr/>
            </a:lvl5pPr>
          </a:lstStyle>
          <a:p>
            <a:pPr lvl="0"/>
            <a:r>
              <a:rPr lang="sv-SE" dirty="0"/>
              <a:t>Namn, adress</a:t>
            </a:r>
          </a:p>
        </p:txBody>
      </p:sp>
      <p:sp>
        <p:nvSpPr>
          <p:cNvPr id="6" name="Platshållare för datum 5">
            <a:extLst>
              <a:ext uri="{FF2B5EF4-FFF2-40B4-BE49-F238E27FC236}">
                <a16:creationId xmlns:a16="http://schemas.microsoft.com/office/drawing/2014/main" id="{B5D89767-6392-4124-A655-D9B6B7457E0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7" name="Platshållare för sidfot 6">
            <a:extLst>
              <a:ext uri="{FF2B5EF4-FFF2-40B4-BE49-F238E27FC236}">
                <a16:creationId xmlns:a16="http://schemas.microsoft.com/office/drawing/2014/main" id="{D3C19679-0B6D-49C5-AF04-89949C35C9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B315D5E5-D824-4B8B-8566-90F794ED2CA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067465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utsida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1">
            <a:extLst>
              <a:ext uri="{FF2B5EF4-FFF2-40B4-BE49-F238E27FC236}">
                <a16:creationId xmlns:a16="http://schemas.microsoft.com/office/drawing/2014/main" id="{740EFA4F-FB2C-48AE-BB85-8F87036CFC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4766" y="1320076"/>
            <a:ext cx="8474839" cy="45413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19E8B37B-45CE-4C63-89B4-7972B180FA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72397" y="2271713"/>
            <a:ext cx="3974119" cy="267129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/>
            </a:lvl1pPr>
            <a:lvl2pPr marL="314325" indent="0">
              <a:buNone/>
              <a:defRPr/>
            </a:lvl2pPr>
            <a:lvl3pPr marL="590550" indent="0">
              <a:buNone/>
              <a:defRPr/>
            </a:lvl3pPr>
            <a:lvl4pPr marL="895350" indent="0">
              <a:buNone/>
              <a:defRPr/>
            </a:lvl4pPr>
            <a:lvl5pPr marL="1171575" indent="0">
              <a:buNone/>
              <a:defRPr/>
            </a:lvl5pPr>
          </a:lstStyle>
          <a:p>
            <a:pPr lvl="0"/>
            <a:r>
              <a:rPr lang="sv-SE" dirty="0"/>
              <a:t>Namn, adress</a:t>
            </a:r>
          </a:p>
        </p:txBody>
      </p:sp>
      <p:sp>
        <p:nvSpPr>
          <p:cNvPr id="12" name="Platshållare för text 3">
            <a:extLst>
              <a:ext uri="{FF2B5EF4-FFF2-40B4-BE49-F238E27FC236}">
                <a16:creationId xmlns:a16="http://schemas.microsoft.com/office/drawing/2014/main" id="{34AF3318-36D9-41B2-8489-393F9CBF83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45486" y="2271712"/>
            <a:ext cx="3974119" cy="267129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/>
            </a:lvl1pPr>
            <a:lvl2pPr marL="314325" indent="0">
              <a:buNone/>
              <a:defRPr/>
            </a:lvl2pPr>
            <a:lvl3pPr marL="590550" indent="0">
              <a:buNone/>
              <a:defRPr/>
            </a:lvl3pPr>
            <a:lvl4pPr marL="895350" indent="0">
              <a:buNone/>
              <a:defRPr/>
            </a:lvl4pPr>
            <a:lvl5pPr marL="1171575" indent="0">
              <a:buNone/>
              <a:defRPr/>
            </a:lvl5pPr>
          </a:lstStyle>
          <a:p>
            <a:pPr lvl="0"/>
            <a:r>
              <a:rPr lang="sv-SE" dirty="0"/>
              <a:t>Namn, adress</a:t>
            </a:r>
          </a:p>
        </p:txBody>
      </p:sp>
      <p:sp>
        <p:nvSpPr>
          <p:cNvPr id="6" name="Platshållare för datum 5">
            <a:extLst>
              <a:ext uri="{FF2B5EF4-FFF2-40B4-BE49-F238E27FC236}">
                <a16:creationId xmlns:a16="http://schemas.microsoft.com/office/drawing/2014/main" id="{FAA7B25D-A717-4A78-A055-CFD6601F3C5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7" name="Platshållare för sidfot 6">
            <a:extLst>
              <a:ext uri="{FF2B5EF4-FFF2-40B4-BE49-F238E27FC236}">
                <a16:creationId xmlns:a16="http://schemas.microsoft.com/office/drawing/2014/main" id="{FB5FE7FC-AF6E-41E1-89AD-2FEC849B9EA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DD8EFA3A-62D8-4D40-82D8-659416CA372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97580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utsida 4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1">
            <a:extLst>
              <a:ext uri="{FF2B5EF4-FFF2-40B4-BE49-F238E27FC236}">
                <a16:creationId xmlns:a16="http://schemas.microsoft.com/office/drawing/2014/main" id="{740EFA4F-FB2C-48AE-BB85-8F87036CFC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4766" y="1320076"/>
            <a:ext cx="8474839" cy="45413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19E8B37B-45CE-4C63-89B4-7972B180FA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72397" y="2271713"/>
            <a:ext cx="3974119" cy="267129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/>
            </a:lvl1pPr>
            <a:lvl2pPr marL="314325" indent="0">
              <a:buNone/>
              <a:defRPr/>
            </a:lvl2pPr>
            <a:lvl3pPr marL="590550" indent="0">
              <a:buNone/>
              <a:defRPr/>
            </a:lvl3pPr>
            <a:lvl4pPr marL="895350" indent="0">
              <a:buNone/>
              <a:defRPr/>
            </a:lvl4pPr>
            <a:lvl5pPr marL="1171575" indent="0">
              <a:buNone/>
              <a:defRPr/>
            </a:lvl5pPr>
          </a:lstStyle>
          <a:p>
            <a:pPr lvl="0"/>
            <a:r>
              <a:rPr lang="sv-SE" dirty="0"/>
              <a:t>Namn, adress</a:t>
            </a:r>
          </a:p>
        </p:txBody>
      </p:sp>
      <p:sp>
        <p:nvSpPr>
          <p:cNvPr id="12" name="Platshållare för text 3">
            <a:extLst>
              <a:ext uri="{FF2B5EF4-FFF2-40B4-BE49-F238E27FC236}">
                <a16:creationId xmlns:a16="http://schemas.microsoft.com/office/drawing/2014/main" id="{34AF3318-36D9-41B2-8489-393F9CBF83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45486" y="2271712"/>
            <a:ext cx="3974119" cy="267129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/>
            </a:lvl1pPr>
            <a:lvl2pPr marL="314325" indent="0">
              <a:buNone/>
              <a:defRPr/>
            </a:lvl2pPr>
            <a:lvl3pPr marL="590550" indent="0">
              <a:buNone/>
              <a:defRPr/>
            </a:lvl3pPr>
            <a:lvl4pPr marL="895350" indent="0">
              <a:buNone/>
              <a:defRPr/>
            </a:lvl4pPr>
            <a:lvl5pPr marL="1171575" indent="0">
              <a:buNone/>
              <a:defRPr/>
            </a:lvl5pPr>
          </a:lstStyle>
          <a:p>
            <a:pPr lvl="0"/>
            <a:r>
              <a:rPr lang="sv-SE" dirty="0"/>
              <a:t>Namn, adress</a:t>
            </a:r>
          </a:p>
        </p:txBody>
      </p:sp>
      <p:sp>
        <p:nvSpPr>
          <p:cNvPr id="6" name="Platshållare för datum 5">
            <a:extLst>
              <a:ext uri="{FF2B5EF4-FFF2-40B4-BE49-F238E27FC236}">
                <a16:creationId xmlns:a16="http://schemas.microsoft.com/office/drawing/2014/main" id="{5E72654F-EC6C-403E-A3E9-174486D3BA2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7" name="Platshållare för sidfot 6">
            <a:extLst>
              <a:ext uri="{FF2B5EF4-FFF2-40B4-BE49-F238E27FC236}">
                <a16:creationId xmlns:a16="http://schemas.microsoft.com/office/drawing/2014/main" id="{1635D99E-456D-4D49-A9C6-B4C308D1E32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73B0CAE1-9F1B-4E86-9ABE-50052530176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166764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sida 3">
    <p:bg bwMode="lt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030B309-33F2-4514-8C6C-EE8AFFD4AC3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44746" y="1296346"/>
            <a:ext cx="8515350" cy="132556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ts val="5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sv-SE" dirty="0"/>
              <a:t>Kapitelsida rubrik</a:t>
            </a:r>
          </a:p>
        </p:txBody>
      </p:sp>
      <p:sp>
        <p:nvSpPr>
          <p:cNvPr id="6" name="Platshållare för datum 5">
            <a:extLst>
              <a:ext uri="{FF2B5EF4-FFF2-40B4-BE49-F238E27FC236}">
                <a16:creationId xmlns:a16="http://schemas.microsoft.com/office/drawing/2014/main" id="{53814667-9318-45E4-ADBE-B0F4465BC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FA40D-1A6B-47F3-AD8F-738E56F60A5B}" type="datetime1">
              <a:rPr lang="sv-SE" smtClean="0"/>
              <a:t>2022-05-03</a:t>
            </a:fld>
            <a:endParaRPr lang="sv-SE" dirty="0"/>
          </a:p>
        </p:txBody>
      </p:sp>
      <p:sp>
        <p:nvSpPr>
          <p:cNvPr id="7" name="Platshållare för sidfot 6">
            <a:extLst>
              <a:ext uri="{FF2B5EF4-FFF2-40B4-BE49-F238E27FC236}">
                <a16:creationId xmlns:a16="http://schemas.microsoft.com/office/drawing/2014/main" id="{1E9A082C-BAD0-4607-8BD1-DBC8961DE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8" name="Platshållare för bildnummer 7">
            <a:extLst>
              <a:ext uri="{FF2B5EF4-FFF2-40B4-BE49-F238E27FC236}">
                <a16:creationId xmlns:a16="http://schemas.microsoft.com/office/drawing/2014/main" id="{AF42A3B9-8A52-4C46-8AEE-346460186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978823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5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26" Type="http://schemas.openxmlformats.org/officeDocument/2006/relationships/slideLayout" Target="../slideLayouts/slideLayout82.xml"/><Relationship Id="rId3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77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5" Type="http://schemas.openxmlformats.org/officeDocument/2006/relationships/slideLayout" Target="../slideLayouts/slideLayout81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24" Type="http://schemas.openxmlformats.org/officeDocument/2006/relationships/slideLayout" Target="../slideLayouts/slideLayout80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8.xml"/><Relationship Id="rId2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rubrik 1">
            <a:extLst>
              <a:ext uri="{FF2B5EF4-FFF2-40B4-BE49-F238E27FC236}">
                <a16:creationId xmlns:a16="http://schemas.microsoft.com/office/drawing/2014/main" id="{E7CC2552-3E36-4395-8FFB-71F0E02FC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766" y="809450"/>
            <a:ext cx="851535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12" name="Platshållare för text 2">
            <a:extLst>
              <a:ext uri="{FF2B5EF4-FFF2-40B4-BE49-F238E27FC236}">
                <a16:creationId xmlns:a16="http://schemas.microsoft.com/office/drawing/2014/main" id="{D42663DD-2093-4B94-B16D-D2ED61DD2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44766" y="2821894"/>
            <a:ext cx="8515350" cy="2733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sv-SE" dirty="0"/>
              <a:t>Redigera format för bakgrundstext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  <a:p>
            <a:pPr lvl="5"/>
            <a:r>
              <a:rPr lang="sv-SE" dirty="0"/>
              <a:t>6</a:t>
            </a:r>
          </a:p>
          <a:p>
            <a:pPr lvl="6"/>
            <a:r>
              <a:rPr lang="sv-SE" dirty="0"/>
              <a:t>7</a:t>
            </a:r>
          </a:p>
          <a:p>
            <a:pPr lvl="7"/>
            <a:r>
              <a:rPr lang="sv-SE" dirty="0"/>
              <a:t>8</a:t>
            </a:r>
          </a:p>
          <a:p>
            <a:pPr lvl="8"/>
            <a:r>
              <a:rPr lang="sv-SE" dirty="0"/>
              <a:t>9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627DED6-7C45-4BFF-BA19-9EB26FD48C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44766" y="6117397"/>
            <a:ext cx="1216486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00"/>
              </a:lnSpc>
              <a:defRPr sz="900">
                <a:solidFill>
                  <a:schemeClr val="tx2"/>
                </a:solidFill>
                <a:latin typeface="+mj-lt"/>
              </a:defRPr>
            </a:lvl1pPr>
          </a:lstStyle>
          <a:p>
            <a:fld id="{DD6FA40D-1A6B-47F3-AD8F-738E56F60A5B}" type="datetime1">
              <a:rPr lang="sv-SE" smtClean="0"/>
              <a:pPr/>
              <a:t>2022-05-03</a:t>
            </a:fld>
            <a:endParaRPr lang="sv-SE" dirty="0"/>
          </a:p>
        </p:txBody>
      </p:sp>
      <p:sp>
        <p:nvSpPr>
          <p:cNvPr id="2" name="Platshållare för sidfot 1">
            <a:extLst>
              <a:ext uri="{FF2B5EF4-FFF2-40B4-BE49-F238E27FC236}">
                <a16:creationId xmlns:a16="http://schemas.microsoft.com/office/drawing/2014/main" id="{6B319D03-8C02-49E4-9E11-08A87F0D60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17397"/>
            <a:ext cx="41148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2"/>
                </a:solidFill>
                <a:latin typeface="+mj-lt"/>
              </a:defRPr>
            </a:lvl1pPr>
          </a:lstStyle>
          <a:p>
            <a:endParaRPr lang="sv-SE" dirty="0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4FDE0324-73A0-419D-8DD6-D50D968646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106" y="6117397"/>
            <a:ext cx="590550" cy="36000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r">
              <a:lnSpc>
                <a:spcPts val="1200"/>
              </a:lnSpc>
              <a:defRPr sz="900">
                <a:solidFill>
                  <a:schemeClr val="tx2"/>
                </a:solidFill>
                <a:latin typeface="+mj-lt"/>
              </a:defRPr>
            </a:lvl1pPr>
          </a:lstStyle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  <p:grpSp>
        <p:nvGrpSpPr>
          <p:cNvPr id="15" name="Bild 1">
            <a:extLst>
              <a:ext uri="{FF2B5EF4-FFF2-40B4-BE49-F238E27FC236}">
                <a16:creationId xmlns:a16="http://schemas.microsoft.com/office/drawing/2014/main" id="{2F403638-799E-4113-8DCD-875F099FF5FF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739455" y="5762264"/>
            <a:ext cx="547200" cy="620674"/>
            <a:chOff x="-5735959" y="-2756567"/>
            <a:chExt cx="6052559" cy="6865228"/>
          </a:xfrm>
          <a:solidFill>
            <a:schemeClr val="tx1"/>
          </a:solidFill>
        </p:grpSpPr>
        <p:sp>
          <p:nvSpPr>
            <p:cNvPr id="16" name="Frihandsfigur: Form 15">
              <a:extLst>
                <a:ext uri="{FF2B5EF4-FFF2-40B4-BE49-F238E27FC236}">
                  <a16:creationId xmlns:a16="http://schemas.microsoft.com/office/drawing/2014/main" id="{AE5E74F8-CEA1-4737-A3E3-5920FA89D976}"/>
                </a:ext>
              </a:extLst>
            </p:cNvPr>
            <p:cNvSpPr/>
            <p:nvPr/>
          </p:nvSpPr>
          <p:spPr bwMode="black">
            <a:xfrm>
              <a:off x="-3647168" y="-2756567"/>
              <a:ext cx="1922259" cy="6865228"/>
            </a:xfrm>
            <a:custGeom>
              <a:avLst/>
              <a:gdLst>
                <a:gd name="connsiteX0" fmla="*/ 1176122 w 1922263"/>
                <a:gd name="connsiteY0" fmla="*/ 778661 h 6865226"/>
                <a:gd name="connsiteX1" fmla="*/ 962938 w 1922263"/>
                <a:gd name="connsiteY1" fmla="*/ 566923 h 6865226"/>
                <a:gd name="connsiteX2" fmla="*/ 751200 w 1922263"/>
                <a:gd name="connsiteY2" fmla="*/ 778661 h 6865226"/>
                <a:gd name="connsiteX3" fmla="*/ 751200 w 1922263"/>
                <a:gd name="connsiteY3" fmla="*/ 6108245 h 6865226"/>
                <a:gd name="connsiteX4" fmla="*/ 962938 w 1922263"/>
                <a:gd name="connsiteY4" fmla="*/ 6319983 h 6865226"/>
                <a:gd name="connsiteX5" fmla="*/ 1176122 w 1922263"/>
                <a:gd name="connsiteY5" fmla="*/ 6108245 h 6865226"/>
                <a:gd name="connsiteX6" fmla="*/ 1176122 w 1922263"/>
                <a:gd name="connsiteY6" fmla="*/ 4187427 h 6865226"/>
                <a:gd name="connsiteX7" fmla="*/ 1201415 w 1922263"/>
                <a:gd name="connsiteY7" fmla="*/ 4162134 h 6865226"/>
                <a:gd name="connsiteX8" fmla="*/ 1895164 w 1922263"/>
                <a:gd name="connsiteY8" fmla="*/ 4162134 h 6865226"/>
                <a:gd name="connsiteX9" fmla="*/ 1920457 w 1922263"/>
                <a:gd name="connsiteY9" fmla="*/ 4187427 h 6865226"/>
                <a:gd name="connsiteX10" fmla="*/ 1920457 w 1922263"/>
                <a:gd name="connsiteY10" fmla="*/ 6124144 h 6865226"/>
                <a:gd name="connsiteX11" fmla="*/ 962938 w 1922263"/>
                <a:gd name="connsiteY11" fmla="*/ 6864866 h 6865226"/>
                <a:gd name="connsiteX12" fmla="*/ 5420 w 1922263"/>
                <a:gd name="connsiteY12" fmla="*/ 6124144 h 6865226"/>
                <a:gd name="connsiteX13" fmla="*/ 5420 w 1922263"/>
                <a:gd name="connsiteY13" fmla="*/ 745419 h 6865226"/>
                <a:gd name="connsiteX14" fmla="*/ 962938 w 1922263"/>
                <a:gd name="connsiteY14" fmla="*/ 5420 h 6865226"/>
                <a:gd name="connsiteX15" fmla="*/ 1920457 w 1922263"/>
                <a:gd name="connsiteY15" fmla="*/ 746142 h 6865226"/>
                <a:gd name="connsiteX16" fmla="*/ 1920457 w 1922263"/>
                <a:gd name="connsiteY16" fmla="*/ 2659733 h 6865226"/>
                <a:gd name="connsiteX17" fmla="*/ 1895164 w 1922263"/>
                <a:gd name="connsiteY17" fmla="*/ 2685026 h 6865226"/>
                <a:gd name="connsiteX18" fmla="*/ 1201415 w 1922263"/>
                <a:gd name="connsiteY18" fmla="*/ 2685026 h 6865226"/>
                <a:gd name="connsiteX19" fmla="*/ 1176122 w 1922263"/>
                <a:gd name="connsiteY19" fmla="*/ 2659733 h 6865226"/>
                <a:gd name="connsiteX20" fmla="*/ 1176122 w 1922263"/>
                <a:gd name="connsiteY20" fmla="*/ 778661 h 6865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2263" h="6865226">
                  <a:moveTo>
                    <a:pt x="1176122" y="778661"/>
                  </a:moveTo>
                  <a:cubicBezTo>
                    <a:pt x="1176122" y="660868"/>
                    <a:pt x="1080009" y="566923"/>
                    <a:pt x="962938" y="566923"/>
                  </a:cubicBezTo>
                  <a:cubicBezTo>
                    <a:pt x="847313" y="566923"/>
                    <a:pt x="751200" y="660868"/>
                    <a:pt x="751200" y="778661"/>
                  </a:cubicBezTo>
                  <a:cubicBezTo>
                    <a:pt x="751200" y="6108245"/>
                    <a:pt x="751200" y="6108245"/>
                    <a:pt x="751200" y="6108245"/>
                  </a:cubicBezTo>
                  <a:cubicBezTo>
                    <a:pt x="751200" y="6226038"/>
                    <a:pt x="847313" y="6319983"/>
                    <a:pt x="962938" y="6319983"/>
                  </a:cubicBezTo>
                  <a:cubicBezTo>
                    <a:pt x="1080731" y="6319983"/>
                    <a:pt x="1176122" y="6226038"/>
                    <a:pt x="1176122" y="6108245"/>
                  </a:cubicBezTo>
                  <a:cubicBezTo>
                    <a:pt x="1176122" y="4187427"/>
                    <a:pt x="1176122" y="4187427"/>
                    <a:pt x="1176122" y="4187427"/>
                  </a:cubicBezTo>
                  <a:cubicBezTo>
                    <a:pt x="1176122" y="4172974"/>
                    <a:pt x="1186962" y="4162134"/>
                    <a:pt x="1201415" y="4162134"/>
                  </a:cubicBezTo>
                  <a:cubicBezTo>
                    <a:pt x="1895164" y="4162134"/>
                    <a:pt x="1895164" y="4162134"/>
                    <a:pt x="1895164" y="4162134"/>
                  </a:cubicBezTo>
                  <a:cubicBezTo>
                    <a:pt x="1909617" y="4162134"/>
                    <a:pt x="1920457" y="4172974"/>
                    <a:pt x="1920457" y="4187427"/>
                  </a:cubicBezTo>
                  <a:cubicBezTo>
                    <a:pt x="1920457" y="6124144"/>
                    <a:pt x="1920457" y="6124144"/>
                    <a:pt x="1920457" y="6124144"/>
                  </a:cubicBezTo>
                  <a:cubicBezTo>
                    <a:pt x="1920457" y="6534612"/>
                    <a:pt x="1492645" y="6864866"/>
                    <a:pt x="962938" y="6864866"/>
                  </a:cubicBezTo>
                  <a:cubicBezTo>
                    <a:pt x="435400" y="6864866"/>
                    <a:pt x="5420" y="6533889"/>
                    <a:pt x="5420" y="6124144"/>
                  </a:cubicBezTo>
                  <a:cubicBezTo>
                    <a:pt x="5420" y="745419"/>
                    <a:pt x="5420" y="745419"/>
                    <a:pt x="5420" y="745419"/>
                  </a:cubicBezTo>
                  <a:cubicBezTo>
                    <a:pt x="5420" y="337841"/>
                    <a:pt x="435400" y="5420"/>
                    <a:pt x="962938" y="5420"/>
                  </a:cubicBezTo>
                  <a:cubicBezTo>
                    <a:pt x="1492645" y="5420"/>
                    <a:pt x="1920457" y="337841"/>
                    <a:pt x="1920457" y="746142"/>
                  </a:cubicBezTo>
                  <a:cubicBezTo>
                    <a:pt x="1920457" y="2659733"/>
                    <a:pt x="1920457" y="2659733"/>
                    <a:pt x="1920457" y="2659733"/>
                  </a:cubicBezTo>
                  <a:cubicBezTo>
                    <a:pt x="1920457" y="2674186"/>
                    <a:pt x="1909617" y="2685026"/>
                    <a:pt x="1895164" y="2685026"/>
                  </a:cubicBezTo>
                  <a:cubicBezTo>
                    <a:pt x="1201415" y="2685026"/>
                    <a:pt x="1201415" y="2685026"/>
                    <a:pt x="1201415" y="2685026"/>
                  </a:cubicBezTo>
                  <a:cubicBezTo>
                    <a:pt x="1186962" y="2685026"/>
                    <a:pt x="1176122" y="2674186"/>
                    <a:pt x="1176122" y="2659733"/>
                  </a:cubicBezTo>
                  <a:lnTo>
                    <a:pt x="1176122" y="7786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v-SE" dirty="0"/>
            </a:p>
          </p:txBody>
        </p:sp>
        <p:sp>
          <p:nvSpPr>
            <p:cNvPr id="17" name="Frihandsfigur: Form 16">
              <a:extLst>
                <a:ext uri="{FF2B5EF4-FFF2-40B4-BE49-F238E27FC236}">
                  <a16:creationId xmlns:a16="http://schemas.microsoft.com/office/drawing/2014/main" id="{26D430B5-46AA-49E3-A523-30C658742042}"/>
                </a:ext>
              </a:extLst>
            </p:cNvPr>
            <p:cNvSpPr/>
            <p:nvPr/>
          </p:nvSpPr>
          <p:spPr bwMode="black">
            <a:xfrm>
              <a:off x="-5735959" y="-2118466"/>
              <a:ext cx="1951173" cy="5860737"/>
            </a:xfrm>
            <a:custGeom>
              <a:avLst/>
              <a:gdLst>
                <a:gd name="connsiteX0" fmla="*/ 31033 w 1951169"/>
                <a:gd name="connsiteY0" fmla="*/ 746142 h 5860735"/>
                <a:gd name="connsiteX1" fmla="*/ 69334 w 1951169"/>
                <a:gd name="connsiteY1" fmla="*/ 1853973 h 5860735"/>
                <a:gd name="connsiteX2" fmla="*/ 757302 w 1951169"/>
                <a:gd name="connsiteY2" fmla="*/ 3088991 h 5860735"/>
                <a:gd name="connsiteX3" fmla="*/ 1200289 w 1951169"/>
                <a:gd name="connsiteY3" fmla="*/ 4095650 h 5860735"/>
                <a:gd name="connsiteX4" fmla="*/ 1200289 w 1951169"/>
                <a:gd name="connsiteY4" fmla="*/ 5073402 h 5860735"/>
                <a:gd name="connsiteX5" fmla="*/ 988551 w 1951169"/>
                <a:gd name="connsiteY5" fmla="*/ 5285141 h 5860735"/>
                <a:gd name="connsiteX6" fmla="*/ 776813 w 1951169"/>
                <a:gd name="connsiteY6" fmla="*/ 5073402 h 5860735"/>
                <a:gd name="connsiteX7" fmla="*/ 776813 w 1951169"/>
                <a:gd name="connsiteY7" fmla="*/ 3575338 h 5860735"/>
                <a:gd name="connsiteX8" fmla="*/ 749352 w 1951169"/>
                <a:gd name="connsiteY8" fmla="*/ 3550045 h 5860735"/>
                <a:gd name="connsiteX9" fmla="*/ 55603 w 1951169"/>
                <a:gd name="connsiteY9" fmla="*/ 3550045 h 5860735"/>
                <a:gd name="connsiteX10" fmla="*/ 30310 w 1951169"/>
                <a:gd name="connsiteY10" fmla="*/ 3575338 h 5860735"/>
                <a:gd name="connsiteX11" fmla="*/ 30310 w 1951169"/>
                <a:gd name="connsiteY11" fmla="*/ 5118207 h 5860735"/>
                <a:gd name="connsiteX12" fmla="*/ 987829 w 1951169"/>
                <a:gd name="connsiteY12" fmla="*/ 5858929 h 5860735"/>
                <a:gd name="connsiteX13" fmla="*/ 1945347 w 1951169"/>
                <a:gd name="connsiteY13" fmla="*/ 5118207 h 5860735"/>
                <a:gd name="connsiteX14" fmla="*/ 1945347 w 1951169"/>
                <a:gd name="connsiteY14" fmla="*/ 4095650 h 5860735"/>
                <a:gd name="connsiteX15" fmla="*/ 1502359 w 1951169"/>
                <a:gd name="connsiteY15" fmla="*/ 2872194 h 5860735"/>
                <a:gd name="connsiteX16" fmla="*/ 815114 w 1951169"/>
                <a:gd name="connsiteY16" fmla="*/ 1636453 h 5860735"/>
                <a:gd name="connsiteX17" fmla="*/ 776813 w 1951169"/>
                <a:gd name="connsiteY17" fmla="*/ 716513 h 5860735"/>
                <a:gd name="connsiteX18" fmla="*/ 988551 w 1951169"/>
                <a:gd name="connsiteY18" fmla="*/ 504775 h 5860735"/>
                <a:gd name="connsiteX19" fmla="*/ 1200289 w 1951169"/>
                <a:gd name="connsiteY19" fmla="*/ 716513 h 5860735"/>
                <a:gd name="connsiteX20" fmla="*/ 1200289 w 1951169"/>
                <a:gd name="connsiteY20" fmla="*/ 2048367 h 5860735"/>
                <a:gd name="connsiteX21" fmla="*/ 1225582 w 1951169"/>
                <a:gd name="connsiteY21" fmla="*/ 2073660 h 5860735"/>
                <a:gd name="connsiteX22" fmla="*/ 1919331 w 1951169"/>
                <a:gd name="connsiteY22" fmla="*/ 2073660 h 5860735"/>
                <a:gd name="connsiteX23" fmla="*/ 1946792 w 1951169"/>
                <a:gd name="connsiteY23" fmla="*/ 2048367 h 5860735"/>
                <a:gd name="connsiteX24" fmla="*/ 1946792 w 1951169"/>
                <a:gd name="connsiteY24" fmla="*/ 745419 h 5860735"/>
                <a:gd name="connsiteX25" fmla="*/ 988551 w 1951169"/>
                <a:gd name="connsiteY25" fmla="*/ 5420 h 5860735"/>
                <a:gd name="connsiteX26" fmla="*/ 31033 w 1951169"/>
                <a:gd name="connsiteY26" fmla="*/ 746142 h 5860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951169" h="5860735">
                  <a:moveTo>
                    <a:pt x="31033" y="746142"/>
                  </a:moveTo>
                  <a:cubicBezTo>
                    <a:pt x="-14494" y="1056884"/>
                    <a:pt x="2127" y="1566356"/>
                    <a:pt x="69334" y="1853973"/>
                  </a:cubicBezTo>
                  <a:cubicBezTo>
                    <a:pt x="143044" y="2166160"/>
                    <a:pt x="565798" y="2796315"/>
                    <a:pt x="757302" y="3088991"/>
                  </a:cubicBezTo>
                  <a:cubicBezTo>
                    <a:pt x="948805" y="3381666"/>
                    <a:pt x="1203903" y="3688795"/>
                    <a:pt x="1200289" y="4095650"/>
                  </a:cubicBezTo>
                  <a:cubicBezTo>
                    <a:pt x="1200289" y="5073402"/>
                    <a:pt x="1200289" y="5073402"/>
                    <a:pt x="1200289" y="5073402"/>
                  </a:cubicBezTo>
                  <a:cubicBezTo>
                    <a:pt x="1200289" y="5191196"/>
                    <a:pt x="1104176" y="5285141"/>
                    <a:pt x="988551" y="5285141"/>
                  </a:cubicBezTo>
                  <a:cubicBezTo>
                    <a:pt x="870758" y="5285141"/>
                    <a:pt x="776813" y="5191196"/>
                    <a:pt x="776813" y="5073402"/>
                  </a:cubicBezTo>
                  <a:cubicBezTo>
                    <a:pt x="776813" y="3575338"/>
                    <a:pt x="776813" y="3575338"/>
                    <a:pt x="776813" y="3575338"/>
                  </a:cubicBezTo>
                  <a:cubicBezTo>
                    <a:pt x="776813" y="3562330"/>
                    <a:pt x="763805" y="3550045"/>
                    <a:pt x="749352" y="3550045"/>
                  </a:cubicBezTo>
                  <a:cubicBezTo>
                    <a:pt x="55603" y="3550045"/>
                    <a:pt x="55603" y="3550045"/>
                    <a:pt x="55603" y="3550045"/>
                  </a:cubicBezTo>
                  <a:cubicBezTo>
                    <a:pt x="41150" y="3550045"/>
                    <a:pt x="30310" y="3563053"/>
                    <a:pt x="30310" y="3575338"/>
                  </a:cubicBezTo>
                  <a:cubicBezTo>
                    <a:pt x="30310" y="5118207"/>
                    <a:pt x="30310" y="5118207"/>
                    <a:pt x="30310" y="5118207"/>
                  </a:cubicBezTo>
                  <a:cubicBezTo>
                    <a:pt x="30310" y="5526508"/>
                    <a:pt x="458845" y="5858929"/>
                    <a:pt x="987829" y="5858929"/>
                  </a:cubicBezTo>
                  <a:cubicBezTo>
                    <a:pt x="1515367" y="5858929"/>
                    <a:pt x="1945347" y="5526508"/>
                    <a:pt x="1945347" y="5118207"/>
                  </a:cubicBezTo>
                  <a:cubicBezTo>
                    <a:pt x="1945347" y="4095650"/>
                    <a:pt x="1945347" y="4095650"/>
                    <a:pt x="1945347" y="4095650"/>
                  </a:cubicBezTo>
                  <a:cubicBezTo>
                    <a:pt x="1941734" y="3396119"/>
                    <a:pt x="1750230" y="3293502"/>
                    <a:pt x="1502359" y="2872194"/>
                  </a:cubicBezTo>
                  <a:cubicBezTo>
                    <a:pt x="1324586" y="2570847"/>
                    <a:pt x="887379" y="1949363"/>
                    <a:pt x="815114" y="1636453"/>
                  </a:cubicBezTo>
                  <a:cubicBezTo>
                    <a:pt x="747907" y="1348836"/>
                    <a:pt x="750075" y="1018583"/>
                    <a:pt x="776813" y="716513"/>
                  </a:cubicBezTo>
                  <a:cubicBezTo>
                    <a:pt x="776813" y="600888"/>
                    <a:pt x="870758" y="504775"/>
                    <a:pt x="988551" y="504775"/>
                  </a:cubicBezTo>
                  <a:cubicBezTo>
                    <a:pt x="1104176" y="504775"/>
                    <a:pt x="1200289" y="600888"/>
                    <a:pt x="1200289" y="716513"/>
                  </a:cubicBezTo>
                  <a:cubicBezTo>
                    <a:pt x="1200289" y="2048367"/>
                    <a:pt x="1200289" y="2048367"/>
                    <a:pt x="1200289" y="2048367"/>
                  </a:cubicBezTo>
                  <a:cubicBezTo>
                    <a:pt x="1200289" y="2062820"/>
                    <a:pt x="1211129" y="2073660"/>
                    <a:pt x="1225582" y="2073660"/>
                  </a:cubicBezTo>
                  <a:cubicBezTo>
                    <a:pt x="1919331" y="2073660"/>
                    <a:pt x="1919331" y="2073660"/>
                    <a:pt x="1919331" y="2073660"/>
                  </a:cubicBezTo>
                  <a:cubicBezTo>
                    <a:pt x="1933784" y="2073660"/>
                    <a:pt x="1946792" y="2062820"/>
                    <a:pt x="1946792" y="2048367"/>
                  </a:cubicBezTo>
                  <a:cubicBezTo>
                    <a:pt x="1946792" y="745419"/>
                    <a:pt x="1946792" y="745419"/>
                    <a:pt x="1946792" y="745419"/>
                  </a:cubicBezTo>
                  <a:cubicBezTo>
                    <a:pt x="1946070" y="335673"/>
                    <a:pt x="1516090" y="5420"/>
                    <a:pt x="988551" y="5420"/>
                  </a:cubicBezTo>
                  <a:cubicBezTo>
                    <a:pt x="459567" y="5420"/>
                    <a:pt x="31033" y="335673"/>
                    <a:pt x="31033" y="7461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v-SE" dirty="0"/>
            </a:p>
          </p:txBody>
        </p:sp>
        <p:sp>
          <p:nvSpPr>
            <p:cNvPr id="18" name="Frihandsfigur: Form 17">
              <a:extLst>
                <a:ext uri="{FF2B5EF4-FFF2-40B4-BE49-F238E27FC236}">
                  <a16:creationId xmlns:a16="http://schemas.microsoft.com/office/drawing/2014/main" id="{60780B84-A019-4B75-9F4C-7897F1FA975A}"/>
                </a:ext>
              </a:extLst>
            </p:cNvPr>
            <p:cNvSpPr/>
            <p:nvPr/>
          </p:nvSpPr>
          <p:spPr bwMode="black">
            <a:xfrm>
              <a:off x="-1583985" y="-2060651"/>
              <a:ext cx="1900585" cy="5687300"/>
            </a:xfrm>
            <a:custGeom>
              <a:avLst/>
              <a:gdLst>
                <a:gd name="connsiteX0" fmla="*/ 777216 w 1900583"/>
                <a:gd name="connsiteY0" fmla="*/ 2935788 h 5687298"/>
                <a:gd name="connsiteX1" fmla="*/ 751923 w 1900583"/>
                <a:gd name="connsiteY1" fmla="*/ 2961081 h 5687298"/>
                <a:gd name="connsiteX2" fmla="*/ 751923 w 1900583"/>
                <a:gd name="connsiteY2" fmla="*/ 5129047 h 5687298"/>
                <a:gd name="connsiteX3" fmla="*/ 777216 w 1900583"/>
                <a:gd name="connsiteY3" fmla="*/ 5154340 h 5687298"/>
                <a:gd name="connsiteX4" fmla="*/ 903680 w 1900583"/>
                <a:gd name="connsiteY4" fmla="*/ 5154340 h 5687298"/>
                <a:gd name="connsiteX5" fmla="*/ 1158778 w 1900583"/>
                <a:gd name="connsiteY5" fmla="*/ 4899243 h 5687298"/>
                <a:gd name="connsiteX6" fmla="*/ 1158778 w 1900583"/>
                <a:gd name="connsiteY6" fmla="*/ 3190162 h 5687298"/>
                <a:gd name="connsiteX7" fmla="*/ 903680 w 1900583"/>
                <a:gd name="connsiteY7" fmla="*/ 2935065 h 5687298"/>
                <a:gd name="connsiteX8" fmla="*/ 777216 w 1900583"/>
                <a:gd name="connsiteY8" fmla="*/ 2935065 h 5687298"/>
                <a:gd name="connsiteX9" fmla="*/ 777216 w 1900583"/>
                <a:gd name="connsiteY9" fmla="*/ 559697 h 5687298"/>
                <a:gd name="connsiteX10" fmla="*/ 751923 w 1900583"/>
                <a:gd name="connsiteY10" fmla="*/ 584990 h 5687298"/>
                <a:gd name="connsiteX11" fmla="*/ 751923 w 1900583"/>
                <a:gd name="connsiteY11" fmla="*/ 2350437 h 5687298"/>
                <a:gd name="connsiteX12" fmla="*/ 777216 w 1900583"/>
                <a:gd name="connsiteY12" fmla="*/ 2375730 h 5687298"/>
                <a:gd name="connsiteX13" fmla="*/ 882001 w 1900583"/>
                <a:gd name="connsiteY13" fmla="*/ 2375730 h 5687298"/>
                <a:gd name="connsiteX14" fmla="*/ 1137098 w 1900583"/>
                <a:gd name="connsiteY14" fmla="*/ 2120632 h 5687298"/>
                <a:gd name="connsiteX15" fmla="*/ 1137098 w 1900583"/>
                <a:gd name="connsiteY15" fmla="*/ 814071 h 5687298"/>
                <a:gd name="connsiteX16" fmla="*/ 882001 w 1900583"/>
                <a:gd name="connsiteY16" fmla="*/ 558974 h 5687298"/>
                <a:gd name="connsiteX17" fmla="*/ 777216 w 1900583"/>
                <a:gd name="connsiteY17" fmla="*/ 558974 h 5687298"/>
                <a:gd name="connsiteX18" fmla="*/ 30713 w 1900583"/>
                <a:gd name="connsiteY18" fmla="*/ 5420 h 5687298"/>
                <a:gd name="connsiteX19" fmla="*/ 1098797 w 1900583"/>
                <a:gd name="connsiteY19" fmla="*/ 5420 h 5687298"/>
                <a:gd name="connsiteX20" fmla="*/ 1895886 w 1900583"/>
                <a:gd name="connsiteY20" fmla="*/ 802509 h 5687298"/>
                <a:gd name="connsiteX21" fmla="*/ 1895886 w 1900583"/>
                <a:gd name="connsiteY21" fmla="*/ 1921179 h 5687298"/>
                <a:gd name="connsiteX22" fmla="*/ 1408094 w 1900583"/>
                <a:gd name="connsiteY22" fmla="*/ 2589636 h 5687298"/>
                <a:gd name="connsiteX23" fmla="*/ 1408094 w 1900583"/>
                <a:gd name="connsiteY23" fmla="*/ 2606257 h 5687298"/>
                <a:gd name="connsiteX24" fmla="*/ 1895886 w 1900583"/>
                <a:gd name="connsiteY24" fmla="*/ 3274713 h 5687298"/>
                <a:gd name="connsiteX25" fmla="*/ 1895886 w 1900583"/>
                <a:gd name="connsiteY25" fmla="*/ 4982348 h 5687298"/>
                <a:gd name="connsiteX26" fmla="*/ 1192743 w 1900583"/>
                <a:gd name="connsiteY26" fmla="*/ 5685492 h 5687298"/>
                <a:gd name="connsiteX27" fmla="*/ 30713 w 1900583"/>
                <a:gd name="connsiteY27" fmla="*/ 5685492 h 5687298"/>
                <a:gd name="connsiteX28" fmla="*/ 5420 w 1900583"/>
                <a:gd name="connsiteY28" fmla="*/ 5660199 h 5687298"/>
                <a:gd name="connsiteX29" fmla="*/ 5420 w 1900583"/>
                <a:gd name="connsiteY29" fmla="*/ 30713 h 5687298"/>
                <a:gd name="connsiteX30" fmla="*/ 30713 w 1900583"/>
                <a:gd name="connsiteY30" fmla="*/ 5420 h 5687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00583" h="5687298">
                  <a:moveTo>
                    <a:pt x="777216" y="2935788"/>
                  </a:moveTo>
                  <a:cubicBezTo>
                    <a:pt x="762763" y="2935788"/>
                    <a:pt x="751923" y="2948796"/>
                    <a:pt x="751923" y="2961081"/>
                  </a:cubicBezTo>
                  <a:cubicBezTo>
                    <a:pt x="751923" y="5129047"/>
                    <a:pt x="751923" y="5129047"/>
                    <a:pt x="751923" y="5129047"/>
                  </a:cubicBezTo>
                  <a:cubicBezTo>
                    <a:pt x="751923" y="5142055"/>
                    <a:pt x="762763" y="5154340"/>
                    <a:pt x="777216" y="5154340"/>
                  </a:cubicBezTo>
                  <a:cubicBezTo>
                    <a:pt x="903680" y="5154340"/>
                    <a:pt x="903680" y="5154340"/>
                    <a:pt x="903680" y="5154340"/>
                  </a:cubicBezTo>
                  <a:cubicBezTo>
                    <a:pt x="1044598" y="5154340"/>
                    <a:pt x="1158778" y="5040161"/>
                    <a:pt x="1158778" y="4899243"/>
                  </a:cubicBezTo>
                  <a:cubicBezTo>
                    <a:pt x="1158778" y="3190162"/>
                    <a:pt x="1158778" y="3190162"/>
                    <a:pt x="1158778" y="3190162"/>
                  </a:cubicBezTo>
                  <a:cubicBezTo>
                    <a:pt x="1158778" y="3049245"/>
                    <a:pt x="1044598" y="2935065"/>
                    <a:pt x="903680" y="2935065"/>
                  </a:cubicBezTo>
                  <a:lnTo>
                    <a:pt x="777216" y="2935065"/>
                  </a:lnTo>
                  <a:close/>
                  <a:moveTo>
                    <a:pt x="777216" y="559697"/>
                  </a:moveTo>
                  <a:cubicBezTo>
                    <a:pt x="762763" y="559697"/>
                    <a:pt x="751923" y="570536"/>
                    <a:pt x="751923" y="584990"/>
                  </a:cubicBezTo>
                  <a:cubicBezTo>
                    <a:pt x="751923" y="2350437"/>
                    <a:pt x="751923" y="2350437"/>
                    <a:pt x="751923" y="2350437"/>
                  </a:cubicBezTo>
                  <a:cubicBezTo>
                    <a:pt x="751923" y="2364890"/>
                    <a:pt x="762763" y="2375730"/>
                    <a:pt x="777216" y="2375730"/>
                  </a:cubicBezTo>
                  <a:cubicBezTo>
                    <a:pt x="882001" y="2375730"/>
                    <a:pt x="882001" y="2375730"/>
                    <a:pt x="882001" y="2375730"/>
                  </a:cubicBezTo>
                  <a:cubicBezTo>
                    <a:pt x="1022919" y="2375730"/>
                    <a:pt x="1137098" y="2261550"/>
                    <a:pt x="1137098" y="2120632"/>
                  </a:cubicBezTo>
                  <a:cubicBezTo>
                    <a:pt x="1137098" y="814071"/>
                    <a:pt x="1137098" y="814071"/>
                    <a:pt x="1137098" y="814071"/>
                  </a:cubicBezTo>
                  <a:cubicBezTo>
                    <a:pt x="1137098" y="673154"/>
                    <a:pt x="1022919" y="558974"/>
                    <a:pt x="882001" y="558974"/>
                  </a:cubicBezTo>
                  <a:lnTo>
                    <a:pt x="777216" y="558974"/>
                  </a:lnTo>
                  <a:close/>
                  <a:moveTo>
                    <a:pt x="30713" y="5420"/>
                  </a:moveTo>
                  <a:cubicBezTo>
                    <a:pt x="1098797" y="5420"/>
                    <a:pt x="1098797" y="5420"/>
                    <a:pt x="1098797" y="5420"/>
                  </a:cubicBezTo>
                  <a:cubicBezTo>
                    <a:pt x="1539617" y="5420"/>
                    <a:pt x="1895886" y="361689"/>
                    <a:pt x="1895886" y="802509"/>
                  </a:cubicBezTo>
                  <a:cubicBezTo>
                    <a:pt x="1895886" y="1921179"/>
                    <a:pt x="1895886" y="1921179"/>
                    <a:pt x="1895886" y="1921179"/>
                  </a:cubicBezTo>
                  <a:cubicBezTo>
                    <a:pt x="1895886" y="2235535"/>
                    <a:pt x="1691375" y="2499304"/>
                    <a:pt x="1408094" y="2589636"/>
                  </a:cubicBezTo>
                  <a:cubicBezTo>
                    <a:pt x="1408094" y="2606257"/>
                    <a:pt x="1408094" y="2606257"/>
                    <a:pt x="1408094" y="2606257"/>
                  </a:cubicBezTo>
                  <a:cubicBezTo>
                    <a:pt x="1692098" y="2696589"/>
                    <a:pt x="1895886" y="2962526"/>
                    <a:pt x="1895886" y="3274713"/>
                  </a:cubicBezTo>
                  <a:cubicBezTo>
                    <a:pt x="1895886" y="4982348"/>
                    <a:pt x="1895886" y="4982348"/>
                    <a:pt x="1895886" y="4982348"/>
                  </a:cubicBezTo>
                  <a:cubicBezTo>
                    <a:pt x="1895886" y="5371137"/>
                    <a:pt x="1581531" y="5685492"/>
                    <a:pt x="1192743" y="5685492"/>
                  </a:cubicBezTo>
                  <a:cubicBezTo>
                    <a:pt x="30713" y="5685492"/>
                    <a:pt x="30713" y="5685492"/>
                    <a:pt x="30713" y="5685492"/>
                  </a:cubicBezTo>
                  <a:cubicBezTo>
                    <a:pt x="17705" y="5685492"/>
                    <a:pt x="5420" y="5672484"/>
                    <a:pt x="5420" y="5660199"/>
                  </a:cubicBezTo>
                  <a:cubicBezTo>
                    <a:pt x="5420" y="30713"/>
                    <a:pt x="5420" y="30713"/>
                    <a:pt x="5420" y="30713"/>
                  </a:cubicBezTo>
                  <a:cubicBezTo>
                    <a:pt x="5420" y="16260"/>
                    <a:pt x="18428" y="5420"/>
                    <a:pt x="30713" y="542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v-SE" dirty="0"/>
            </a:p>
          </p:txBody>
        </p:sp>
      </p:grpSp>
    </p:spTree>
    <p:extLst>
      <p:ext uri="{BB962C8B-B14F-4D97-AF65-F5344CB8AC3E}">
        <p14:creationId xmlns:p14="http://schemas.microsoft.com/office/powerpoint/2010/main" val="1808895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11" r:id="rId2"/>
    <p:sldLayoutId id="2147483712" r:id="rId3"/>
    <p:sldLayoutId id="2147483713" r:id="rId4"/>
    <p:sldLayoutId id="2147483722" r:id="rId5"/>
    <p:sldLayoutId id="2147483723" r:id="rId6"/>
    <p:sldLayoutId id="2147483714" r:id="rId7"/>
    <p:sldLayoutId id="2147483715" r:id="rId8"/>
    <p:sldLayoutId id="2147483716" r:id="rId9"/>
    <p:sldLayoutId id="2147483717" r:id="rId10"/>
    <p:sldLayoutId id="2147483687" r:id="rId11"/>
    <p:sldLayoutId id="2147483721" r:id="rId12"/>
    <p:sldLayoutId id="2147483693" r:id="rId13"/>
    <p:sldLayoutId id="2147483709" r:id="rId14"/>
    <p:sldLayoutId id="2147483710" r:id="rId15"/>
    <p:sldLayoutId id="2147483718" r:id="rId16"/>
    <p:sldLayoutId id="2147483669" r:id="rId17"/>
    <p:sldLayoutId id="2147483708" r:id="rId18"/>
    <p:sldLayoutId id="2147483719" r:id="rId19"/>
    <p:sldLayoutId id="2147483696" r:id="rId20"/>
    <p:sldLayoutId id="2147483707" r:id="rId21"/>
    <p:sldLayoutId id="2147483688" r:id="rId22"/>
    <p:sldLayoutId id="2147483694" r:id="rId23"/>
    <p:sldLayoutId id="2147483695" r:id="rId24"/>
    <p:sldLayoutId id="2147483706" r:id="rId25"/>
    <p:sldLayoutId id="2147483705" r:id="rId26"/>
    <p:sldLayoutId id="2147483704" r:id="rId27"/>
    <p:sldLayoutId id="2147483700" r:id="rId28"/>
  </p:sldLayoutIdLst>
  <p:hf sldNum="0" hdr="0" ftr="0" dt="0"/>
  <p:txStyles>
    <p:titleStyle>
      <a:lvl1pPr algn="l" defTabSz="914400" rtl="0" eaLnBrk="1" latinLnBrk="0" hangingPunct="1">
        <a:lnSpc>
          <a:spcPts val="4200"/>
        </a:lnSpc>
        <a:spcBef>
          <a:spcPct val="0"/>
        </a:spcBef>
        <a:buNone/>
        <a:defRPr sz="3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07975" indent="-307975" algn="l" defTabSz="914400" rtl="0" eaLnBrk="1" latinLnBrk="0" hangingPunct="1">
        <a:lnSpc>
          <a:spcPct val="100000"/>
        </a:lnSpc>
        <a:spcBef>
          <a:spcPts val="600"/>
        </a:spcBef>
        <a:buSzPct val="93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312738" algn="l" defTabSz="914400" rtl="0" eaLnBrk="1" latinLnBrk="0" hangingPunct="1">
        <a:lnSpc>
          <a:spcPct val="100000"/>
        </a:lnSpc>
        <a:spcBef>
          <a:spcPts val="0"/>
        </a:spcBef>
        <a:buSzPct val="93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303213" algn="l" defTabSz="914400" rtl="0" eaLnBrk="1" latinLnBrk="0" hangingPunct="1">
        <a:lnSpc>
          <a:spcPct val="100000"/>
        </a:lnSpc>
        <a:spcBef>
          <a:spcPts val="0"/>
        </a:spcBef>
        <a:buSzPct val="93000"/>
        <a:buFont typeface="Roboto" panose="02000000000000000000" pitchFamily="2" charset="0"/>
        <a:buChar char="&gt;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62050" indent="-266700" algn="l" defTabSz="914400" rtl="0" eaLnBrk="1" latinLnBrk="0" hangingPunct="1">
        <a:lnSpc>
          <a:spcPct val="100000"/>
        </a:lnSpc>
        <a:spcBef>
          <a:spcPts val="0"/>
        </a:spcBef>
        <a:buSzPct val="93000"/>
        <a:buFont typeface="Roboto" panose="02000000000000000000" pitchFamily="2" charset="0"/>
        <a:buChar char="&gt;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47800" indent="-276225" algn="l" defTabSz="914400" rtl="0" eaLnBrk="1" latinLnBrk="0" hangingPunct="1">
        <a:lnSpc>
          <a:spcPct val="100000"/>
        </a:lnSpc>
        <a:spcBef>
          <a:spcPts val="0"/>
        </a:spcBef>
        <a:buSzPct val="93000"/>
        <a:buFont typeface="Roboto" panose="02000000000000000000" pitchFamily="2" charset="0"/>
        <a:buChar char="&gt;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539" userDrawn="1">
          <p15:clr>
            <a:srgbClr val="F26B43"/>
          </p15:clr>
        </p15:guide>
        <p15:guide id="2" orient="horz" pos="3498" userDrawn="1">
          <p15:clr>
            <a:srgbClr val="F26B43"/>
          </p15:clr>
        </p15:guide>
        <p15:guide id="3" pos="1164" userDrawn="1">
          <p15:clr>
            <a:srgbClr val="F26B43"/>
          </p15:clr>
        </p15:guide>
        <p15:guide id="4" orient="horz" pos="1344" userDrawn="1">
          <p15:clr>
            <a:srgbClr val="F26B43"/>
          </p15:clr>
        </p15:guide>
        <p15:guide id="5" orient="horz" pos="1774" userDrawn="1">
          <p15:clr>
            <a:srgbClr val="F26B43"/>
          </p15:clr>
        </p15:guide>
        <p15:guide id="6" orient="horz" pos="3997" userDrawn="1">
          <p15:clr>
            <a:srgbClr val="F26B43"/>
          </p15:clr>
        </p15:guide>
        <p15:guide id="7" pos="4430" userDrawn="1">
          <p15:clr>
            <a:srgbClr val="F26B43"/>
          </p15:clr>
        </p15:guide>
        <p15:guide id="8" pos="4203" userDrawn="1">
          <p15:clr>
            <a:srgbClr val="F26B43"/>
          </p15:clr>
        </p15:guide>
        <p15:guide id="9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rubrik 1">
            <a:extLst>
              <a:ext uri="{FF2B5EF4-FFF2-40B4-BE49-F238E27FC236}">
                <a16:creationId xmlns:a16="http://schemas.microsoft.com/office/drawing/2014/main" id="{E7CC2552-3E36-4395-8FFB-71F0E02FC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766" y="809450"/>
            <a:ext cx="851535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12" name="Platshållare för text 2">
            <a:extLst>
              <a:ext uri="{FF2B5EF4-FFF2-40B4-BE49-F238E27FC236}">
                <a16:creationId xmlns:a16="http://schemas.microsoft.com/office/drawing/2014/main" id="{D42663DD-2093-4B94-B16D-D2ED61DD2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44766" y="2821894"/>
            <a:ext cx="8515350" cy="2733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sv-SE" dirty="0"/>
              <a:t>Redigera format för bakgrundstext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  <a:p>
            <a:pPr lvl="5"/>
            <a:r>
              <a:rPr lang="sv-SE" dirty="0"/>
              <a:t>6</a:t>
            </a:r>
          </a:p>
          <a:p>
            <a:pPr lvl="6"/>
            <a:r>
              <a:rPr lang="sv-SE" dirty="0"/>
              <a:t>7</a:t>
            </a:r>
          </a:p>
          <a:p>
            <a:pPr lvl="7"/>
            <a:r>
              <a:rPr lang="sv-SE" dirty="0"/>
              <a:t>8</a:t>
            </a:r>
          </a:p>
          <a:p>
            <a:pPr lvl="8"/>
            <a:r>
              <a:rPr lang="sv-SE" dirty="0"/>
              <a:t>9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627DED6-7C45-4BFF-BA19-9EB26FD48C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44766" y="6117397"/>
            <a:ext cx="1216486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00"/>
              </a:lnSpc>
              <a:defRPr sz="900">
                <a:solidFill>
                  <a:schemeClr val="tx2"/>
                </a:solidFill>
                <a:latin typeface="+mj-lt"/>
              </a:defRPr>
            </a:lvl1pPr>
          </a:lstStyle>
          <a:p>
            <a:fld id="{DD6FA40D-1A6B-47F3-AD8F-738E56F60A5B}" type="datetime1">
              <a:rPr lang="sv-SE" smtClean="0"/>
              <a:pPr/>
              <a:t>2022-05-03</a:t>
            </a:fld>
            <a:endParaRPr lang="sv-SE" dirty="0"/>
          </a:p>
        </p:txBody>
      </p:sp>
      <p:sp>
        <p:nvSpPr>
          <p:cNvPr id="2" name="Platshållare för sidfot 1">
            <a:extLst>
              <a:ext uri="{FF2B5EF4-FFF2-40B4-BE49-F238E27FC236}">
                <a16:creationId xmlns:a16="http://schemas.microsoft.com/office/drawing/2014/main" id="{6B319D03-8C02-49E4-9E11-08A87F0D60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17397"/>
            <a:ext cx="41148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2"/>
                </a:solidFill>
                <a:latin typeface="+mj-lt"/>
              </a:defRPr>
            </a:lvl1pPr>
          </a:lstStyle>
          <a:p>
            <a:endParaRPr lang="sv-SE" dirty="0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4FDE0324-73A0-419D-8DD6-D50D968646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106" y="6117397"/>
            <a:ext cx="590550" cy="36000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r">
              <a:lnSpc>
                <a:spcPts val="1200"/>
              </a:lnSpc>
              <a:defRPr sz="900">
                <a:solidFill>
                  <a:schemeClr val="tx2"/>
                </a:solidFill>
                <a:latin typeface="+mj-lt"/>
              </a:defRPr>
            </a:lvl1pPr>
          </a:lstStyle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  <p:grpSp>
        <p:nvGrpSpPr>
          <p:cNvPr id="15" name="Bild 1">
            <a:extLst>
              <a:ext uri="{FF2B5EF4-FFF2-40B4-BE49-F238E27FC236}">
                <a16:creationId xmlns:a16="http://schemas.microsoft.com/office/drawing/2014/main" id="{2F403638-799E-4113-8DCD-875F099FF5FF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739455" y="5762264"/>
            <a:ext cx="547200" cy="620674"/>
            <a:chOff x="-5735959" y="-2756567"/>
            <a:chExt cx="6052559" cy="6865228"/>
          </a:xfrm>
          <a:solidFill>
            <a:schemeClr val="tx1"/>
          </a:solidFill>
        </p:grpSpPr>
        <p:sp>
          <p:nvSpPr>
            <p:cNvPr id="16" name="Frihandsfigur: Form 15">
              <a:extLst>
                <a:ext uri="{FF2B5EF4-FFF2-40B4-BE49-F238E27FC236}">
                  <a16:creationId xmlns:a16="http://schemas.microsoft.com/office/drawing/2014/main" id="{AE5E74F8-CEA1-4737-A3E3-5920FA89D976}"/>
                </a:ext>
              </a:extLst>
            </p:cNvPr>
            <p:cNvSpPr/>
            <p:nvPr/>
          </p:nvSpPr>
          <p:spPr bwMode="black">
            <a:xfrm>
              <a:off x="-3647168" y="-2756567"/>
              <a:ext cx="1922259" cy="6865228"/>
            </a:xfrm>
            <a:custGeom>
              <a:avLst/>
              <a:gdLst>
                <a:gd name="connsiteX0" fmla="*/ 1176122 w 1922263"/>
                <a:gd name="connsiteY0" fmla="*/ 778661 h 6865226"/>
                <a:gd name="connsiteX1" fmla="*/ 962938 w 1922263"/>
                <a:gd name="connsiteY1" fmla="*/ 566923 h 6865226"/>
                <a:gd name="connsiteX2" fmla="*/ 751200 w 1922263"/>
                <a:gd name="connsiteY2" fmla="*/ 778661 h 6865226"/>
                <a:gd name="connsiteX3" fmla="*/ 751200 w 1922263"/>
                <a:gd name="connsiteY3" fmla="*/ 6108245 h 6865226"/>
                <a:gd name="connsiteX4" fmla="*/ 962938 w 1922263"/>
                <a:gd name="connsiteY4" fmla="*/ 6319983 h 6865226"/>
                <a:gd name="connsiteX5" fmla="*/ 1176122 w 1922263"/>
                <a:gd name="connsiteY5" fmla="*/ 6108245 h 6865226"/>
                <a:gd name="connsiteX6" fmla="*/ 1176122 w 1922263"/>
                <a:gd name="connsiteY6" fmla="*/ 4187427 h 6865226"/>
                <a:gd name="connsiteX7" fmla="*/ 1201415 w 1922263"/>
                <a:gd name="connsiteY7" fmla="*/ 4162134 h 6865226"/>
                <a:gd name="connsiteX8" fmla="*/ 1895164 w 1922263"/>
                <a:gd name="connsiteY8" fmla="*/ 4162134 h 6865226"/>
                <a:gd name="connsiteX9" fmla="*/ 1920457 w 1922263"/>
                <a:gd name="connsiteY9" fmla="*/ 4187427 h 6865226"/>
                <a:gd name="connsiteX10" fmla="*/ 1920457 w 1922263"/>
                <a:gd name="connsiteY10" fmla="*/ 6124144 h 6865226"/>
                <a:gd name="connsiteX11" fmla="*/ 962938 w 1922263"/>
                <a:gd name="connsiteY11" fmla="*/ 6864866 h 6865226"/>
                <a:gd name="connsiteX12" fmla="*/ 5420 w 1922263"/>
                <a:gd name="connsiteY12" fmla="*/ 6124144 h 6865226"/>
                <a:gd name="connsiteX13" fmla="*/ 5420 w 1922263"/>
                <a:gd name="connsiteY13" fmla="*/ 745419 h 6865226"/>
                <a:gd name="connsiteX14" fmla="*/ 962938 w 1922263"/>
                <a:gd name="connsiteY14" fmla="*/ 5420 h 6865226"/>
                <a:gd name="connsiteX15" fmla="*/ 1920457 w 1922263"/>
                <a:gd name="connsiteY15" fmla="*/ 746142 h 6865226"/>
                <a:gd name="connsiteX16" fmla="*/ 1920457 w 1922263"/>
                <a:gd name="connsiteY16" fmla="*/ 2659733 h 6865226"/>
                <a:gd name="connsiteX17" fmla="*/ 1895164 w 1922263"/>
                <a:gd name="connsiteY17" fmla="*/ 2685026 h 6865226"/>
                <a:gd name="connsiteX18" fmla="*/ 1201415 w 1922263"/>
                <a:gd name="connsiteY18" fmla="*/ 2685026 h 6865226"/>
                <a:gd name="connsiteX19" fmla="*/ 1176122 w 1922263"/>
                <a:gd name="connsiteY19" fmla="*/ 2659733 h 6865226"/>
                <a:gd name="connsiteX20" fmla="*/ 1176122 w 1922263"/>
                <a:gd name="connsiteY20" fmla="*/ 778661 h 6865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2263" h="6865226">
                  <a:moveTo>
                    <a:pt x="1176122" y="778661"/>
                  </a:moveTo>
                  <a:cubicBezTo>
                    <a:pt x="1176122" y="660868"/>
                    <a:pt x="1080009" y="566923"/>
                    <a:pt x="962938" y="566923"/>
                  </a:cubicBezTo>
                  <a:cubicBezTo>
                    <a:pt x="847313" y="566923"/>
                    <a:pt x="751200" y="660868"/>
                    <a:pt x="751200" y="778661"/>
                  </a:cubicBezTo>
                  <a:cubicBezTo>
                    <a:pt x="751200" y="6108245"/>
                    <a:pt x="751200" y="6108245"/>
                    <a:pt x="751200" y="6108245"/>
                  </a:cubicBezTo>
                  <a:cubicBezTo>
                    <a:pt x="751200" y="6226038"/>
                    <a:pt x="847313" y="6319983"/>
                    <a:pt x="962938" y="6319983"/>
                  </a:cubicBezTo>
                  <a:cubicBezTo>
                    <a:pt x="1080731" y="6319983"/>
                    <a:pt x="1176122" y="6226038"/>
                    <a:pt x="1176122" y="6108245"/>
                  </a:cubicBezTo>
                  <a:cubicBezTo>
                    <a:pt x="1176122" y="4187427"/>
                    <a:pt x="1176122" y="4187427"/>
                    <a:pt x="1176122" y="4187427"/>
                  </a:cubicBezTo>
                  <a:cubicBezTo>
                    <a:pt x="1176122" y="4172974"/>
                    <a:pt x="1186962" y="4162134"/>
                    <a:pt x="1201415" y="4162134"/>
                  </a:cubicBezTo>
                  <a:cubicBezTo>
                    <a:pt x="1895164" y="4162134"/>
                    <a:pt x="1895164" y="4162134"/>
                    <a:pt x="1895164" y="4162134"/>
                  </a:cubicBezTo>
                  <a:cubicBezTo>
                    <a:pt x="1909617" y="4162134"/>
                    <a:pt x="1920457" y="4172974"/>
                    <a:pt x="1920457" y="4187427"/>
                  </a:cubicBezTo>
                  <a:cubicBezTo>
                    <a:pt x="1920457" y="6124144"/>
                    <a:pt x="1920457" y="6124144"/>
                    <a:pt x="1920457" y="6124144"/>
                  </a:cubicBezTo>
                  <a:cubicBezTo>
                    <a:pt x="1920457" y="6534612"/>
                    <a:pt x="1492645" y="6864866"/>
                    <a:pt x="962938" y="6864866"/>
                  </a:cubicBezTo>
                  <a:cubicBezTo>
                    <a:pt x="435400" y="6864866"/>
                    <a:pt x="5420" y="6533889"/>
                    <a:pt x="5420" y="6124144"/>
                  </a:cubicBezTo>
                  <a:cubicBezTo>
                    <a:pt x="5420" y="745419"/>
                    <a:pt x="5420" y="745419"/>
                    <a:pt x="5420" y="745419"/>
                  </a:cubicBezTo>
                  <a:cubicBezTo>
                    <a:pt x="5420" y="337841"/>
                    <a:pt x="435400" y="5420"/>
                    <a:pt x="962938" y="5420"/>
                  </a:cubicBezTo>
                  <a:cubicBezTo>
                    <a:pt x="1492645" y="5420"/>
                    <a:pt x="1920457" y="337841"/>
                    <a:pt x="1920457" y="746142"/>
                  </a:cubicBezTo>
                  <a:cubicBezTo>
                    <a:pt x="1920457" y="2659733"/>
                    <a:pt x="1920457" y="2659733"/>
                    <a:pt x="1920457" y="2659733"/>
                  </a:cubicBezTo>
                  <a:cubicBezTo>
                    <a:pt x="1920457" y="2674186"/>
                    <a:pt x="1909617" y="2685026"/>
                    <a:pt x="1895164" y="2685026"/>
                  </a:cubicBezTo>
                  <a:cubicBezTo>
                    <a:pt x="1201415" y="2685026"/>
                    <a:pt x="1201415" y="2685026"/>
                    <a:pt x="1201415" y="2685026"/>
                  </a:cubicBezTo>
                  <a:cubicBezTo>
                    <a:pt x="1186962" y="2685026"/>
                    <a:pt x="1176122" y="2674186"/>
                    <a:pt x="1176122" y="2659733"/>
                  </a:cubicBezTo>
                  <a:lnTo>
                    <a:pt x="1176122" y="7786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v-SE" dirty="0"/>
            </a:p>
          </p:txBody>
        </p:sp>
        <p:sp>
          <p:nvSpPr>
            <p:cNvPr id="17" name="Frihandsfigur: Form 16">
              <a:extLst>
                <a:ext uri="{FF2B5EF4-FFF2-40B4-BE49-F238E27FC236}">
                  <a16:creationId xmlns:a16="http://schemas.microsoft.com/office/drawing/2014/main" id="{26D430B5-46AA-49E3-A523-30C658742042}"/>
                </a:ext>
              </a:extLst>
            </p:cNvPr>
            <p:cNvSpPr/>
            <p:nvPr/>
          </p:nvSpPr>
          <p:spPr bwMode="black">
            <a:xfrm>
              <a:off x="-5735959" y="-2118466"/>
              <a:ext cx="1951173" cy="5860737"/>
            </a:xfrm>
            <a:custGeom>
              <a:avLst/>
              <a:gdLst>
                <a:gd name="connsiteX0" fmla="*/ 31033 w 1951169"/>
                <a:gd name="connsiteY0" fmla="*/ 746142 h 5860735"/>
                <a:gd name="connsiteX1" fmla="*/ 69334 w 1951169"/>
                <a:gd name="connsiteY1" fmla="*/ 1853973 h 5860735"/>
                <a:gd name="connsiteX2" fmla="*/ 757302 w 1951169"/>
                <a:gd name="connsiteY2" fmla="*/ 3088991 h 5860735"/>
                <a:gd name="connsiteX3" fmla="*/ 1200289 w 1951169"/>
                <a:gd name="connsiteY3" fmla="*/ 4095650 h 5860735"/>
                <a:gd name="connsiteX4" fmla="*/ 1200289 w 1951169"/>
                <a:gd name="connsiteY4" fmla="*/ 5073402 h 5860735"/>
                <a:gd name="connsiteX5" fmla="*/ 988551 w 1951169"/>
                <a:gd name="connsiteY5" fmla="*/ 5285141 h 5860735"/>
                <a:gd name="connsiteX6" fmla="*/ 776813 w 1951169"/>
                <a:gd name="connsiteY6" fmla="*/ 5073402 h 5860735"/>
                <a:gd name="connsiteX7" fmla="*/ 776813 w 1951169"/>
                <a:gd name="connsiteY7" fmla="*/ 3575338 h 5860735"/>
                <a:gd name="connsiteX8" fmla="*/ 749352 w 1951169"/>
                <a:gd name="connsiteY8" fmla="*/ 3550045 h 5860735"/>
                <a:gd name="connsiteX9" fmla="*/ 55603 w 1951169"/>
                <a:gd name="connsiteY9" fmla="*/ 3550045 h 5860735"/>
                <a:gd name="connsiteX10" fmla="*/ 30310 w 1951169"/>
                <a:gd name="connsiteY10" fmla="*/ 3575338 h 5860735"/>
                <a:gd name="connsiteX11" fmla="*/ 30310 w 1951169"/>
                <a:gd name="connsiteY11" fmla="*/ 5118207 h 5860735"/>
                <a:gd name="connsiteX12" fmla="*/ 987829 w 1951169"/>
                <a:gd name="connsiteY12" fmla="*/ 5858929 h 5860735"/>
                <a:gd name="connsiteX13" fmla="*/ 1945347 w 1951169"/>
                <a:gd name="connsiteY13" fmla="*/ 5118207 h 5860735"/>
                <a:gd name="connsiteX14" fmla="*/ 1945347 w 1951169"/>
                <a:gd name="connsiteY14" fmla="*/ 4095650 h 5860735"/>
                <a:gd name="connsiteX15" fmla="*/ 1502359 w 1951169"/>
                <a:gd name="connsiteY15" fmla="*/ 2872194 h 5860735"/>
                <a:gd name="connsiteX16" fmla="*/ 815114 w 1951169"/>
                <a:gd name="connsiteY16" fmla="*/ 1636453 h 5860735"/>
                <a:gd name="connsiteX17" fmla="*/ 776813 w 1951169"/>
                <a:gd name="connsiteY17" fmla="*/ 716513 h 5860735"/>
                <a:gd name="connsiteX18" fmla="*/ 988551 w 1951169"/>
                <a:gd name="connsiteY18" fmla="*/ 504775 h 5860735"/>
                <a:gd name="connsiteX19" fmla="*/ 1200289 w 1951169"/>
                <a:gd name="connsiteY19" fmla="*/ 716513 h 5860735"/>
                <a:gd name="connsiteX20" fmla="*/ 1200289 w 1951169"/>
                <a:gd name="connsiteY20" fmla="*/ 2048367 h 5860735"/>
                <a:gd name="connsiteX21" fmla="*/ 1225582 w 1951169"/>
                <a:gd name="connsiteY21" fmla="*/ 2073660 h 5860735"/>
                <a:gd name="connsiteX22" fmla="*/ 1919331 w 1951169"/>
                <a:gd name="connsiteY22" fmla="*/ 2073660 h 5860735"/>
                <a:gd name="connsiteX23" fmla="*/ 1946792 w 1951169"/>
                <a:gd name="connsiteY23" fmla="*/ 2048367 h 5860735"/>
                <a:gd name="connsiteX24" fmla="*/ 1946792 w 1951169"/>
                <a:gd name="connsiteY24" fmla="*/ 745419 h 5860735"/>
                <a:gd name="connsiteX25" fmla="*/ 988551 w 1951169"/>
                <a:gd name="connsiteY25" fmla="*/ 5420 h 5860735"/>
                <a:gd name="connsiteX26" fmla="*/ 31033 w 1951169"/>
                <a:gd name="connsiteY26" fmla="*/ 746142 h 5860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951169" h="5860735">
                  <a:moveTo>
                    <a:pt x="31033" y="746142"/>
                  </a:moveTo>
                  <a:cubicBezTo>
                    <a:pt x="-14494" y="1056884"/>
                    <a:pt x="2127" y="1566356"/>
                    <a:pt x="69334" y="1853973"/>
                  </a:cubicBezTo>
                  <a:cubicBezTo>
                    <a:pt x="143044" y="2166160"/>
                    <a:pt x="565798" y="2796315"/>
                    <a:pt x="757302" y="3088991"/>
                  </a:cubicBezTo>
                  <a:cubicBezTo>
                    <a:pt x="948805" y="3381666"/>
                    <a:pt x="1203903" y="3688795"/>
                    <a:pt x="1200289" y="4095650"/>
                  </a:cubicBezTo>
                  <a:cubicBezTo>
                    <a:pt x="1200289" y="5073402"/>
                    <a:pt x="1200289" y="5073402"/>
                    <a:pt x="1200289" y="5073402"/>
                  </a:cubicBezTo>
                  <a:cubicBezTo>
                    <a:pt x="1200289" y="5191196"/>
                    <a:pt x="1104176" y="5285141"/>
                    <a:pt x="988551" y="5285141"/>
                  </a:cubicBezTo>
                  <a:cubicBezTo>
                    <a:pt x="870758" y="5285141"/>
                    <a:pt x="776813" y="5191196"/>
                    <a:pt x="776813" y="5073402"/>
                  </a:cubicBezTo>
                  <a:cubicBezTo>
                    <a:pt x="776813" y="3575338"/>
                    <a:pt x="776813" y="3575338"/>
                    <a:pt x="776813" y="3575338"/>
                  </a:cubicBezTo>
                  <a:cubicBezTo>
                    <a:pt x="776813" y="3562330"/>
                    <a:pt x="763805" y="3550045"/>
                    <a:pt x="749352" y="3550045"/>
                  </a:cubicBezTo>
                  <a:cubicBezTo>
                    <a:pt x="55603" y="3550045"/>
                    <a:pt x="55603" y="3550045"/>
                    <a:pt x="55603" y="3550045"/>
                  </a:cubicBezTo>
                  <a:cubicBezTo>
                    <a:pt x="41150" y="3550045"/>
                    <a:pt x="30310" y="3563053"/>
                    <a:pt x="30310" y="3575338"/>
                  </a:cubicBezTo>
                  <a:cubicBezTo>
                    <a:pt x="30310" y="5118207"/>
                    <a:pt x="30310" y="5118207"/>
                    <a:pt x="30310" y="5118207"/>
                  </a:cubicBezTo>
                  <a:cubicBezTo>
                    <a:pt x="30310" y="5526508"/>
                    <a:pt x="458845" y="5858929"/>
                    <a:pt x="987829" y="5858929"/>
                  </a:cubicBezTo>
                  <a:cubicBezTo>
                    <a:pt x="1515367" y="5858929"/>
                    <a:pt x="1945347" y="5526508"/>
                    <a:pt x="1945347" y="5118207"/>
                  </a:cubicBezTo>
                  <a:cubicBezTo>
                    <a:pt x="1945347" y="4095650"/>
                    <a:pt x="1945347" y="4095650"/>
                    <a:pt x="1945347" y="4095650"/>
                  </a:cubicBezTo>
                  <a:cubicBezTo>
                    <a:pt x="1941734" y="3396119"/>
                    <a:pt x="1750230" y="3293502"/>
                    <a:pt x="1502359" y="2872194"/>
                  </a:cubicBezTo>
                  <a:cubicBezTo>
                    <a:pt x="1324586" y="2570847"/>
                    <a:pt x="887379" y="1949363"/>
                    <a:pt x="815114" y="1636453"/>
                  </a:cubicBezTo>
                  <a:cubicBezTo>
                    <a:pt x="747907" y="1348836"/>
                    <a:pt x="750075" y="1018583"/>
                    <a:pt x="776813" y="716513"/>
                  </a:cubicBezTo>
                  <a:cubicBezTo>
                    <a:pt x="776813" y="600888"/>
                    <a:pt x="870758" y="504775"/>
                    <a:pt x="988551" y="504775"/>
                  </a:cubicBezTo>
                  <a:cubicBezTo>
                    <a:pt x="1104176" y="504775"/>
                    <a:pt x="1200289" y="600888"/>
                    <a:pt x="1200289" y="716513"/>
                  </a:cubicBezTo>
                  <a:cubicBezTo>
                    <a:pt x="1200289" y="2048367"/>
                    <a:pt x="1200289" y="2048367"/>
                    <a:pt x="1200289" y="2048367"/>
                  </a:cubicBezTo>
                  <a:cubicBezTo>
                    <a:pt x="1200289" y="2062820"/>
                    <a:pt x="1211129" y="2073660"/>
                    <a:pt x="1225582" y="2073660"/>
                  </a:cubicBezTo>
                  <a:cubicBezTo>
                    <a:pt x="1919331" y="2073660"/>
                    <a:pt x="1919331" y="2073660"/>
                    <a:pt x="1919331" y="2073660"/>
                  </a:cubicBezTo>
                  <a:cubicBezTo>
                    <a:pt x="1933784" y="2073660"/>
                    <a:pt x="1946792" y="2062820"/>
                    <a:pt x="1946792" y="2048367"/>
                  </a:cubicBezTo>
                  <a:cubicBezTo>
                    <a:pt x="1946792" y="745419"/>
                    <a:pt x="1946792" y="745419"/>
                    <a:pt x="1946792" y="745419"/>
                  </a:cubicBezTo>
                  <a:cubicBezTo>
                    <a:pt x="1946070" y="335673"/>
                    <a:pt x="1516090" y="5420"/>
                    <a:pt x="988551" y="5420"/>
                  </a:cubicBezTo>
                  <a:cubicBezTo>
                    <a:pt x="459567" y="5420"/>
                    <a:pt x="31033" y="335673"/>
                    <a:pt x="31033" y="7461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v-SE" dirty="0"/>
            </a:p>
          </p:txBody>
        </p:sp>
        <p:sp>
          <p:nvSpPr>
            <p:cNvPr id="18" name="Frihandsfigur: Form 17">
              <a:extLst>
                <a:ext uri="{FF2B5EF4-FFF2-40B4-BE49-F238E27FC236}">
                  <a16:creationId xmlns:a16="http://schemas.microsoft.com/office/drawing/2014/main" id="{60780B84-A019-4B75-9F4C-7897F1FA975A}"/>
                </a:ext>
              </a:extLst>
            </p:cNvPr>
            <p:cNvSpPr/>
            <p:nvPr/>
          </p:nvSpPr>
          <p:spPr bwMode="black">
            <a:xfrm>
              <a:off x="-1583985" y="-2060651"/>
              <a:ext cx="1900585" cy="5687300"/>
            </a:xfrm>
            <a:custGeom>
              <a:avLst/>
              <a:gdLst>
                <a:gd name="connsiteX0" fmla="*/ 777216 w 1900583"/>
                <a:gd name="connsiteY0" fmla="*/ 2935788 h 5687298"/>
                <a:gd name="connsiteX1" fmla="*/ 751923 w 1900583"/>
                <a:gd name="connsiteY1" fmla="*/ 2961081 h 5687298"/>
                <a:gd name="connsiteX2" fmla="*/ 751923 w 1900583"/>
                <a:gd name="connsiteY2" fmla="*/ 5129047 h 5687298"/>
                <a:gd name="connsiteX3" fmla="*/ 777216 w 1900583"/>
                <a:gd name="connsiteY3" fmla="*/ 5154340 h 5687298"/>
                <a:gd name="connsiteX4" fmla="*/ 903680 w 1900583"/>
                <a:gd name="connsiteY4" fmla="*/ 5154340 h 5687298"/>
                <a:gd name="connsiteX5" fmla="*/ 1158778 w 1900583"/>
                <a:gd name="connsiteY5" fmla="*/ 4899243 h 5687298"/>
                <a:gd name="connsiteX6" fmla="*/ 1158778 w 1900583"/>
                <a:gd name="connsiteY6" fmla="*/ 3190162 h 5687298"/>
                <a:gd name="connsiteX7" fmla="*/ 903680 w 1900583"/>
                <a:gd name="connsiteY7" fmla="*/ 2935065 h 5687298"/>
                <a:gd name="connsiteX8" fmla="*/ 777216 w 1900583"/>
                <a:gd name="connsiteY8" fmla="*/ 2935065 h 5687298"/>
                <a:gd name="connsiteX9" fmla="*/ 777216 w 1900583"/>
                <a:gd name="connsiteY9" fmla="*/ 559697 h 5687298"/>
                <a:gd name="connsiteX10" fmla="*/ 751923 w 1900583"/>
                <a:gd name="connsiteY10" fmla="*/ 584990 h 5687298"/>
                <a:gd name="connsiteX11" fmla="*/ 751923 w 1900583"/>
                <a:gd name="connsiteY11" fmla="*/ 2350437 h 5687298"/>
                <a:gd name="connsiteX12" fmla="*/ 777216 w 1900583"/>
                <a:gd name="connsiteY12" fmla="*/ 2375730 h 5687298"/>
                <a:gd name="connsiteX13" fmla="*/ 882001 w 1900583"/>
                <a:gd name="connsiteY13" fmla="*/ 2375730 h 5687298"/>
                <a:gd name="connsiteX14" fmla="*/ 1137098 w 1900583"/>
                <a:gd name="connsiteY14" fmla="*/ 2120632 h 5687298"/>
                <a:gd name="connsiteX15" fmla="*/ 1137098 w 1900583"/>
                <a:gd name="connsiteY15" fmla="*/ 814071 h 5687298"/>
                <a:gd name="connsiteX16" fmla="*/ 882001 w 1900583"/>
                <a:gd name="connsiteY16" fmla="*/ 558974 h 5687298"/>
                <a:gd name="connsiteX17" fmla="*/ 777216 w 1900583"/>
                <a:gd name="connsiteY17" fmla="*/ 558974 h 5687298"/>
                <a:gd name="connsiteX18" fmla="*/ 30713 w 1900583"/>
                <a:gd name="connsiteY18" fmla="*/ 5420 h 5687298"/>
                <a:gd name="connsiteX19" fmla="*/ 1098797 w 1900583"/>
                <a:gd name="connsiteY19" fmla="*/ 5420 h 5687298"/>
                <a:gd name="connsiteX20" fmla="*/ 1895886 w 1900583"/>
                <a:gd name="connsiteY20" fmla="*/ 802509 h 5687298"/>
                <a:gd name="connsiteX21" fmla="*/ 1895886 w 1900583"/>
                <a:gd name="connsiteY21" fmla="*/ 1921179 h 5687298"/>
                <a:gd name="connsiteX22" fmla="*/ 1408094 w 1900583"/>
                <a:gd name="connsiteY22" fmla="*/ 2589636 h 5687298"/>
                <a:gd name="connsiteX23" fmla="*/ 1408094 w 1900583"/>
                <a:gd name="connsiteY23" fmla="*/ 2606257 h 5687298"/>
                <a:gd name="connsiteX24" fmla="*/ 1895886 w 1900583"/>
                <a:gd name="connsiteY24" fmla="*/ 3274713 h 5687298"/>
                <a:gd name="connsiteX25" fmla="*/ 1895886 w 1900583"/>
                <a:gd name="connsiteY25" fmla="*/ 4982348 h 5687298"/>
                <a:gd name="connsiteX26" fmla="*/ 1192743 w 1900583"/>
                <a:gd name="connsiteY26" fmla="*/ 5685492 h 5687298"/>
                <a:gd name="connsiteX27" fmla="*/ 30713 w 1900583"/>
                <a:gd name="connsiteY27" fmla="*/ 5685492 h 5687298"/>
                <a:gd name="connsiteX28" fmla="*/ 5420 w 1900583"/>
                <a:gd name="connsiteY28" fmla="*/ 5660199 h 5687298"/>
                <a:gd name="connsiteX29" fmla="*/ 5420 w 1900583"/>
                <a:gd name="connsiteY29" fmla="*/ 30713 h 5687298"/>
                <a:gd name="connsiteX30" fmla="*/ 30713 w 1900583"/>
                <a:gd name="connsiteY30" fmla="*/ 5420 h 5687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00583" h="5687298">
                  <a:moveTo>
                    <a:pt x="777216" y="2935788"/>
                  </a:moveTo>
                  <a:cubicBezTo>
                    <a:pt x="762763" y="2935788"/>
                    <a:pt x="751923" y="2948796"/>
                    <a:pt x="751923" y="2961081"/>
                  </a:cubicBezTo>
                  <a:cubicBezTo>
                    <a:pt x="751923" y="5129047"/>
                    <a:pt x="751923" y="5129047"/>
                    <a:pt x="751923" y="5129047"/>
                  </a:cubicBezTo>
                  <a:cubicBezTo>
                    <a:pt x="751923" y="5142055"/>
                    <a:pt x="762763" y="5154340"/>
                    <a:pt x="777216" y="5154340"/>
                  </a:cubicBezTo>
                  <a:cubicBezTo>
                    <a:pt x="903680" y="5154340"/>
                    <a:pt x="903680" y="5154340"/>
                    <a:pt x="903680" y="5154340"/>
                  </a:cubicBezTo>
                  <a:cubicBezTo>
                    <a:pt x="1044598" y="5154340"/>
                    <a:pt x="1158778" y="5040161"/>
                    <a:pt x="1158778" y="4899243"/>
                  </a:cubicBezTo>
                  <a:cubicBezTo>
                    <a:pt x="1158778" y="3190162"/>
                    <a:pt x="1158778" y="3190162"/>
                    <a:pt x="1158778" y="3190162"/>
                  </a:cubicBezTo>
                  <a:cubicBezTo>
                    <a:pt x="1158778" y="3049245"/>
                    <a:pt x="1044598" y="2935065"/>
                    <a:pt x="903680" y="2935065"/>
                  </a:cubicBezTo>
                  <a:lnTo>
                    <a:pt x="777216" y="2935065"/>
                  </a:lnTo>
                  <a:close/>
                  <a:moveTo>
                    <a:pt x="777216" y="559697"/>
                  </a:moveTo>
                  <a:cubicBezTo>
                    <a:pt x="762763" y="559697"/>
                    <a:pt x="751923" y="570536"/>
                    <a:pt x="751923" y="584990"/>
                  </a:cubicBezTo>
                  <a:cubicBezTo>
                    <a:pt x="751923" y="2350437"/>
                    <a:pt x="751923" y="2350437"/>
                    <a:pt x="751923" y="2350437"/>
                  </a:cubicBezTo>
                  <a:cubicBezTo>
                    <a:pt x="751923" y="2364890"/>
                    <a:pt x="762763" y="2375730"/>
                    <a:pt x="777216" y="2375730"/>
                  </a:cubicBezTo>
                  <a:cubicBezTo>
                    <a:pt x="882001" y="2375730"/>
                    <a:pt x="882001" y="2375730"/>
                    <a:pt x="882001" y="2375730"/>
                  </a:cubicBezTo>
                  <a:cubicBezTo>
                    <a:pt x="1022919" y="2375730"/>
                    <a:pt x="1137098" y="2261550"/>
                    <a:pt x="1137098" y="2120632"/>
                  </a:cubicBezTo>
                  <a:cubicBezTo>
                    <a:pt x="1137098" y="814071"/>
                    <a:pt x="1137098" y="814071"/>
                    <a:pt x="1137098" y="814071"/>
                  </a:cubicBezTo>
                  <a:cubicBezTo>
                    <a:pt x="1137098" y="673154"/>
                    <a:pt x="1022919" y="558974"/>
                    <a:pt x="882001" y="558974"/>
                  </a:cubicBezTo>
                  <a:lnTo>
                    <a:pt x="777216" y="558974"/>
                  </a:lnTo>
                  <a:close/>
                  <a:moveTo>
                    <a:pt x="30713" y="5420"/>
                  </a:moveTo>
                  <a:cubicBezTo>
                    <a:pt x="1098797" y="5420"/>
                    <a:pt x="1098797" y="5420"/>
                    <a:pt x="1098797" y="5420"/>
                  </a:cubicBezTo>
                  <a:cubicBezTo>
                    <a:pt x="1539617" y="5420"/>
                    <a:pt x="1895886" y="361689"/>
                    <a:pt x="1895886" y="802509"/>
                  </a:cubicBezTo>
                  <a:cubicBezTo>
                    <a:pt x="1895886" y="1921179"/>
                    <a:pt x="1895886" y="1921179"/>
                    <a:pt x="1895886" y="1921179"/>
                  </a:cubicBezTo>
                  <a:cubicBezTo>
                    <a:pt x="1895886" y="2235535"/>
                    <a:pt x="1691375" y="2499304"/>
                    <a:pt x="1408094" y="2589636"/>
                  </a:cubicBezTo>
                  <a:cubicBezTo>
                    <a:pt x="1408094" y="2606257"/>
                    <a:pt x="1408094" y="2606257"/>
                    <a:pt x="1408094" y="2606257"/>
                  </a:cubicBezTo>
                  <a:cubicBezTo>
                    <a:pt x="1692098" y="2696589"/>
                    <a:pt x="1895886" y="2962526"/>
                    <a:pt x="1895886" y="3274713"/>
                  </a:cubicBezTo>
                  <a:cubicBezTo>
                    <a:pt x="1895886" y="4982348"/>
                    <a:pt x="1895886" y="4982348"/>
                    <a:pt x="1895886" y="4982348"/>
                  </a:cubicBezTo>
                  <a:cubicBezTo>
                    <a:pt x="1895886" y="5371137"/>
                    <a:pt x="1581531" y="5685492"/>
                    <a:pt x="1192743" y="5685492"/>
                  </a:cubicBezTo>
                  <a:cubicBezTo>
                    <a:pt x="30713" y="5685492"/>
                    <a:pt x="30713" y="5685492"/>
                    <a:pt x="30713" y="5685492"/>
                  </a:cubicBezTo>
                  <a:cubicBezTo>
                    <a:pt x="17705" y="5685492"/>
                    <a:pt x="5420" y="5672484"/>
                    <a:pt x="5420" y="5660199"/>
                  </a:cubicBezTo>
                  <a:cubicBezTo>
                    <a:pt x="5420" y="30713"/>
                    <a:pt x="5420" y="30713"/>
                    <a:pt x="5420" y="30713"/>
                  </a:cubicBezTo>
                  <a:cubicBezTo>
                    <a:pt x="5420" y="16260"/>
                    <a:pt x="18428" y="5420"/>
                    <a:pt x="30713" y="542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v-SE" dirty="0"/>
            </a:p>
          </p:txBody>
        </p:sp>
      </p:grpSp>
    </p:spTree>
    <p:extLst>
      <p:ext uri="{BB962C8B-B14F-4D97-AF65-F5344CB8AC3E}">
        <p14:creationId xmlns:p14="http://schemas.microsoft.com/office/powerpoint/2010/main" val="3977264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  <p:sldLayoutId id="2147483743" r:id="rId19"/>
    <p:sldLayoutId id="2147483744" r:id="rId20"/>
    <p:sldLayoutId id="2147483745" r:id="rId21"/>
    <p:sldLayoutId id="2147483746" r:id="rId22"/>
    <p:sldLayoutId id="2147483747" r:id="rId23"/>
    <p:sldLayoutId id="2147483748" r:id="rId24"/>
    <p:sldLayoutId id="2147483749" r:id="rId25"/>
    <p:sldLayoutId id="2147483750" r:id="rId26"/>
    <p:sldLayoutId id="2147483751" r:id="rId27"/>
    <p:sldLayoutId id="2147483752" r:id="rId28"/>
  </p:sldLayoutIdLst>
  <p:hf sldNum="0" hdr="0" ftr="0" dt="0"/>
  <p:txStyles>
    <p:titleStyle>
      <a:lvl1pPr algn="l" defTabSz="914400" rtl="0" eaLnBrk="1" latinLnBrk="0" hangingPunct="1">
        <a:lnSpc>
          <a:spcPts val="4200"/>
        </a:lnSpc>
        <a:spcBef>
          <a:spcPct val="0"/>
        </a:spcBef>
        <a:buNone/>
        <a:defRPr sz="3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07975" indent="-307975" algn="l" defTabSz="914400" rtl="0" eaLnBrk="1" latinLnBrk="0" hangingPunct="1">
        <a:lnSpc>
          <a:spcPct val="100000"/>
        </a:lnSpc>
        <a:spcBef>
          <a:spcPts val="600"/>
        </a:spcBef>
        <a:buSzPct val="93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312738" algn="l" defTabSz="914400" rtl="0" eaLnBrk="1" latinLnBrk="0" hangingPunct="1">
        <a:lnSpc>
          <a:spcPct val="100000"/>
        </a:lnSpc>
        <a:spcBef>
          <a:spcPts val="0"/>
        </a:spcBef>
        <a:buSzPct val="93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303213" algn="l" defTabSz="914400" rtl="0" eaLnBrk="1" latinLnBrk="0" hangingPunct="1">
        <a:lnSpc>
          <a:spcPct val="100000"/>
        </a:lnSpc>
        <a:spcBef>
          <a:spcPts val="0"/>
        </a:spcBef>
        <a:buSzPct val="93000"/>
        <a:buFont typeface="Roboto" panose="02000000000000000000" pitchFamily="2" charset="0"/>
        <a:buChar char="&gt;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62050" indent="-266700" algn="l" defTabSz="914400" rtl="0" eaLnBrk="1" latinLnBrk="0" hangingPunct="1">
        <a:lnSpc>
          <a:spcPct val="100000"/>
        </a:lnSpc>
        <a:spcBef>
          <a:spcPts val="0"/>
        </a:spcBef>
        <a:buSzPct val="93000"/>
        <a:buFont typeface="Roboto" panose="02000000000000000000" pitchFamily="2" charset="0"/>
        <a:buChar char="&gt;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47800" indent="-276225" algn="l" defTabSz="914400" rtl="0" eaLnBrk="1" latinLnBrk="0" hangingPunct="1">
        <a:lnSpc>
          <a:spcPct val="100000"/>
        </a:lnSpc>
        <a:spcBef>
          <a:spcPts val="0"/>
        </a:spcBef>
        <a:buSzPct val="93000"/>
        <a:buFont typeface="Roboto" panose="02000000000000000000" pitchFamily="2" charset="0"/>
        <a:buChar char="&gt;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539">
          <p15:clr>
            <a:srgbClr val="F26B43"/>
          </p15:clr>
        </p15:guide>
        <p15:guide id="2" orient="horz" pos="3498">
          <p15:clr>
            <a:srgbClr val="F26B43"/>
          </p15:clr>
        </p15:guide>
        <p15:guide id="3" pos="1164">
          <p15:clr>
            <a:srgbClr val="F26B43"/>
          </p15:clr>
        </p15:guide>
        <p15:guide id="4" orient="horz" pos="1344">
          <p15:clr>
            <a:srgbClr val="F26B43"/>
          </p15:clr>
        </p15:guide>
        <p15:guide id="5" orient="horz" pos="1774">
          <p15:clr>
            <a:srgbClr val="F26B43"/>
          </p15:clr>
        </p15:guide>
        <p15:guide id="6" orient="horz" pos="3997">
          <p15:clr>
            <a:srgbClr val="F26B43"/>
          </p15:clr>
        </p15:guide>
        <p15:guide id="7" pos="4430">
          <p15:clr>
            <a:srgbClr val="F26B43"/>
          </p15:clr>
        </p15:guide>
        <p15:guide id="8" pos="4203">
          <p15:clr>
            <a:srgbClr val="F26B43"/>
          </p15:clr>
        </p15:guide>
        <p15:guide id="9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rubrik 1">
            <a:extLst>
              <a:ext uri="{FF2B5EF4-FFF2-40B4-BE49-F238E27FC236}">
                <a16:creationId xmlns:a16="http://schemas.microsoft.com/office/drawing/2014/main" id="{E7CC2552-3E36-4395-8FFB-71F0E02FC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766" y="809450"/>
            <a:ext cx="851535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12" name="Platshållare för text 2">
            <a:extLst>
              <a:ext uri="{FF2B5EF4-FFF2-40B4-BE49-F238E27FC236}">
                <a16:creationId xmlns:a16="http://schemas.microsoft.com/office/drawing/2014/main" id="{D42663DD-2093-4B94-B16D-D2ED61DD2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44766" y="2821894"/>
            <a:ext cx="8515350" cy="2733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sv-SE" dirty="0"/>
              <a:t>Redigera format för bakgrundstext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  <a:p>
            <a:pPr lvl="5"/>
            <a:r>
              <a:rPr lang="sv-SE" dirty="0"/>
              <a:t>6</a:t>
            </a:r>
          </a:p>
          <a:p>
            <a:pPr lvl="6"/>
            <a:r>
              <a:rPr lang="sv-SE" dirty="0"/>
              <a:t>7</a:t>
            </a:r>
          </a:p>
          <a:p>
            <a:pPr lvl="7"/>
            <a:r>
              <a:rPr lang="sv-SE" dirty="0"/>
              <a:t>8</a:t>
            </a:r>
          </a:p>
          <a:p>
            <a:pPr lvl="8"/>
            <a:r>
              <a:rPr lang="sv-SE" dirty="0"/>
              <a:t>9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627DED6-7C45-4BFF-BA19-9EB26FD48C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44766" y="6117397"/>
            <a:ext cx="1216486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00"/>
              </a:lnSpc>
              <a:defRPr sz="900">
                <a:solidFill>
                  <a:schemeClr val="tx2"/>
                </a:solidFill>
                <a:latin typeface="+mj-lt"/>
              </a:defRPr>
            </a:lvl1pPr>
          </a:lstStyle>
          <a:p>
            <a:fld id="{DD6FA40D-1A6B-47F3-AD8F-738E56F60A5B}" type="datetime1">
              <a:rPr lang="sv-SE" smtClean="0"/>
              <a:pPr/>
              <a:t>2022-05-03</a:t>
            </a:fld>
            <a:endParaRPr lang="sv-SE" dirty="0"/>
          </a:p>
        </p:txBody>
      </p:sp>
      <p:sp>
        <p:nvSpPr>
          <p:cNvPr id="2" name="Platshållare för sidfot 1">
            <a:extLst>
              <a:ext uri="{FF2B5EF4-FFF2-40B4-BE49-F238E27FC236}">
                <a16:creationId xmlns:a16="http://schemas.microsoft.com/office/drawing/2014/main" id="{6B319D03-8C02-49E4-9E11-08A87F0D60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17397"/>
            <a:ext cx="41148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2"/>
                </a:solidFill>
                <a:latin typeface="+mj-lt"/>
              </a:defRPr>
            </a:lvl1pPr>
          </a:lstStyle>
          <a:p>
            <a:endParaRPr lang="sv-SE" dirty="0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4FDE0324-73A0-419D-8DD6-D50D968646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106" y="6117397"/>
            <a:ext cx="590550" cy="36000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r">
              <a:lnSpc>
                <a:spcPts val="1200"/>
              </a:lnSpc>
              <a:defRPr sz="900">
                <a:solidFill>
                  <a:schemeClr val="tx2"/>
                </a:solidFill>
                <a:latin typeface="+mj-lt"/>
              </a:defRPr>
            </a:lvl1pPr>
          </a:lstStyle>
          <a:p>
            <a:fld id="{5BC4F65D-E8CF-43F4-9BF9-C68DC7E86418}" type="slidenum">
              <a:rPr lang="sv-SE" smtClean="0"/>
              <a:pPr/>
              <a:t>‹#›</a:t>
            </a:fld>
            <a:endParaRPr lang="sv-SE" dirty="0"/>
          </a:p>
        </p:txBody>
      </p:sp>
      <p:grpSp>
        <p:nvGrpSpPr>
          <p:cNvPr id="15" name="Bild 1">
            <a:extLst>
              <a:ext uri="{FF2B5EF4-FFF2-40B4-BE49-F238E27FC236}">
                <a16:creationId xmlns:a16="http://schemas.microsoft.com/office/drawing/2014/main" id="{2F403638-799E-4113-8DCD-875F099FF5FF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739455" y="5762264"/>
            <a:ext cx="547200" cy="620674"/>
            <a:chOff x="-5735959" y="-2756567"/>
            <a:chExt cx="6052559" cy="6865228"/>
          </a:xfrm>
          <a:solidFill>
            <a:schemeClr val="tx1"/>
          </a:solidFill>
        </p:grpSpPr>
        <p:sp>
          <p:nvSpPr>
            <p:cNvPr id="16" name="Frihandsfigur: Form 15">
              <a:extLst>
                <a:ext uri="{FF2B5EF4-FFF2-40B4-BE49-F238E27FC236}">
                  <a16:creationId xmlns:a16="http://schemas.microsoft.com/office/drawing/2014/main" id="{AE5E74F8-CEA1-4737-A3E3-5920FA89D976}"/>
                </a:ext>
              </a:extLst>
            </p:cNvPr>
            <p:cNvSpPr/>
            <p:nvPr/>
          </p:nvSpPr>
          <p:spPr bwMode="black">
            <a:xfrm>
              <a:off x="-3647168" y="-2756567"/>
              <a:ext cx="1922259" cy="6865228"/>
            </a:xfrm>
            <a:custGeom>
              <a:avLst/>
              <a:gdLst>
                <a:gd name="connsiteX0" fmla="*/ 1176122 w 1922263"/>
                <a:gd name="connsiteY0" fmla="*/ 778661 h 6865226"/>
                <a:gd name="connsiteX1" fmla="*/ 962938 w 1922263"/>
                <a:gd name="connsiteY1" fmla="*/ 566923 h 6865226"/>
                <a:gd name="connsiteX2" fmla="*/ 751200 w 1922263"/>
                <a:gd name="connsiteY2" fmla="*/ 778661 h 6865226"/>
                <a:gd name="connsiteX3" fmla="*/ 751200 w 1922263"/>
                <a:gd name="connsiteY3" fmla="*/ 6108245 h 6865226"/>
                <a:gd name="connsiteX4" fmla="*/ 962938 w 1922263"/>
                <a:gd name="connsiteY4" fmla="*/ 6319983 h 6865226"/>
                <a:gd name="connsiteX5" fmla="*/ 1176122 w 1922263"/>
                <a:gd name="connsiteY5" fmla="*/ 6108245 h 6865226"/>
                <a:gd name="connsiteX6" fmla="*/ 1176122 w 1922263"/>
                <a:gd name="connsiteY6" fmla="*/ 4187427 h 6865226"/>
                <a:gd name="connsiteX7" fmla="*/ 1201415 w 1922263"/>
                <a:gd name="connsiteY7" fmla="*/ 4162134 h 6865226"/>
                <a:gd name="connsiteX8" fmla="*/ 1895164 w 1922263"/>
                <a:gd name="connsiteY8" fmla="*/ 4162134 h 6865226"/>
                <a:gd name="connsiteX9" fmla="*/ 1920457 w 1922263"/>
                <a:gd name="connsiteY9" fmla="*/ 4187427 h 6865226"/>
                <a:gd name="connsiteX10" fmla="*/ 1920457 w 1922263"/>
                <a:gd name="connsiteY10" fmla="*/ 6124144 h 6865226"/>
                <a:gd name="connsiteX11" fmla="*/ 962938 w 1922263"/>
                <a:gd name="connsiteY11" fmla="*/ 6864866 h 6865226"/>
                <a:gd name="connsiteX12" fmla="*/ 5420 w 1922263"/>
                <a:gd name="connsiteY12" fmla="*/ 6124144 h 6865226"/>
                <a:gd name="connsiteX13" fmla="*/ 5420 w 1922263"/>
                <a:gd name="connsiteY13" fmla="*/ 745419 h 6865226"/>
                <a:gd name="connsiteX14" fmla="*/ 962938 w 1922263"/>
                <a:gd name="connsiteY14" fmla="*/ 5420 h 6865226"/>
                <a:gd name="connsiteX15" fmla="*/ 1920457 w 1922263"/>
                <a:gd name="connsiteY15" fmla="*/ 746142 h 6865226"/>
                <a:gd name="connsiteX16" fmla="*/ 1920457 w 1922263"/>
                <a:gd name="connsiteY16" fmla="*/ 2659733 h 6865226"/>
                <a:gd name="connsiteX17" fmla="*/ 1895164 w 1922263"/>
                <a:gd name="connsiteY17" fmla="*/ 2685026 h 6865226"/>
                <a:gd name="connsiteX18" fmla="*/ 1201415 w 1922263"/>
                <a:gd name="connsiteY18" fmla="*/ 2685026 h 6865226"/>
                <a:gd name="connsiteX19" fmla="*/ 1176122 w 1922263"/>
                <a:gd name="connsiteY19" fmla="*/ 2659733 h 6865226"/>
                <a:gd name="connsiteX20" fmla="*/ 1176122 w 1922263"/>
                <a:gd name="connsiteY20" fmla="*/ 778661 h 6865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2263" h="6865226">
                  <a:moveTo>
                    <a:pt x="1176122" y="778661"/>
                  </a:moveTo>
                  <a:cubicBezTo>
                    <a:pt x="1176122" y="660868"/>
                    <a:pt x="1080009" y="566923"/>
                    <a:pt x="962938" y="566923"/>
                  </a:cubicBezTo>
                  <a:cubicBezTo>
                    <a:pt x="847313" y="566923"/>
                    <a:pt x="751200" y="660868"/>
                    <a:pt x="751200" y="778661"/>
                  </a:cubicBezTo>
                  <a:cubicBezTo>
                    <a:pt x="751200" y="6108245"/>
                    <a:pt x="751200" y="6108245"/>
                    <a:pt x="751200" y="6108245"/>
                  </a:cubicBezTo>
                  <a:cubicBezTo>
                    <a:pt x="751200" y="6226038"/>
                    <a:pt x="847313" y="6319983"/>
                    <a:pt x="962938" y="6319983"/>
                  </a:cubicBezTo>
                  <a:cubicBezTo>
                    <a:pt x="1080731" y="6319983"/>
                    <a:pt x="1176122" y="6226038"/>
                    <a:pt x="1176122" y="6108245"/>
                  </a:cubicBezTo>
                  <a:cubicBezTo>
                    <a:pt x="1176122" y="4187427"/>
                    <a:pt x="1176122" y="4187427"/>
                    <a:pt x="1176122" y="4187427"/>
                  </a:cubicBezTo>
                  <a:cubicBezTo>
                    <a:pt x="1176122" y="4172974"/>
                    <a:pt x="1186962" y="4162134"/>
                    <a:pt x="1201415" y="4162134"/>
                  </a:cubicBezTo>
                  <a:cubicBezTo>
                    <a:pt x="1895164" y="4162134"/>
                    <a:pt x="1895164" y="4162134"/>
                    <a:pt x="1895164" y="4162134"/>
                  </a:cubicBezTo>
                  <a:cubicBezTo>
                    <a:pt x="1909617" y="4162134"/>
                    <a:pt x="1920457" y="4172974"/>
                    <a:pt x="1920457" y="4187427"/>
                  </a:cubicBezTo>
                  <a:cubicBezTo>
                    <a:pt x="1920457" y="6124144"/>
                    <a:pt x="1920457" y="6124144"/>
                    <a:pt x="1920457" y="6124144"/>
                  </a:cubicBezTo>
                  <a:cubicBezTo>
                    <a:pt x="1920457" y="6534612"/>
                    <a:pt x="1492645" y="6864866"/>
                    <a:pt x="962938" y="6864866"/>
                  </a:cubicBezTo>
                  <a:cubicBezTo>
                    <a:pt x="435400" y="6864866"/>
                    <a:pt x="5420" y="6533889"/>
                    <a:pt x="5420" y="6124144"/>
                  </a:cubicBezTo>
                  <a:cubicBezTo>
                    <a:pt x="5420" y="745419"/>
                    <a:pt x="5420" y="745419"/>
                    <a:pt x="5420" y="745419"/>
                  </a:cubicBezTo>
                  <a:cubicBezTo>
                    <a:pt x="5420" y="337841"/>
                    <a:pt x="435400" y="5420"/>
                    <a:pt x="962938" y="5420"/>
                  </a:cubicBezTo>
                  <a:cubicBezTo>
                    <a:pt x="1492645" y="5420"/>
                    <a:pt x="1920457" y="337841"/>
                    <a:pt x="1920457" y="746142"/>
                  </a:cubicBezTo>
                  <a:cubicBezTo>
                    <a:pt x="1920457" y="2659733"/>
                    <a:pt x="1920457" y="2659733"/>
                    <a:pt x="1920457" y="2659733"/>
                  </a:cubicBezTo>
                  <a:cubicBezTo>
                    <a:pt x="1920457" y="2674186"/>
                    <a:pt x="1909617" y="2685026"/>
                    <a:pt x="1895164" y="2685026"/>
                  </a:cubicBezTo>
                  <a:cubicBezTo>
                    <a:pt x="1201415" y="2685026"/>
                    <a:pt x="1201415" y="2685026"/>
                    <a:pt x="1201415" y="2685026"/>
                  </a:cubicBezTo>
                  <a:cubicBezTo>
                    <a:pt x="1186962" y="2685026"/>
                    <a:pt x="1176122" y="2674186"/>
                    <a:pt x="1176122" y="2659733"/>
                  </a:cubicBezTo>
                  <a:lnTo>
                    <a:pt x="1176122" y="7786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v-SE" dirty="0"/>
            </a:p>
          </p:txBody>
        </p:sp>
        <p:sp>
          <p:nvSpPr>
            <p:cNvPr id="17" name="Frihandsfigur: Form 16">
              <a:extLst>
                <a:ext uri="{FF2B5EF4-FFF2-40B4-BE49-F238E27FC236}">
                  <a16:creationId xmlns:a16="http://schemas.microsoft.com/office/drawing/2014/main" id="{26D430B5-46AA-49E3-A523-30C658742042}"/>
                </a:ext>
              </a:extLst>
            </p:cNvPr>
            <p:cNvSpPr/>
            <p:nvPr/>
          </p:nvSpPr>
          <p:spPr bwMode="black">
            <a:xfrm>
              <a:off x="-5735959" y="-2118466"/>
              <a:ext cx="1951173" cy="5860737"/>
            </a:xfrm>
            <a:custGeom>
              <a:avLst/>
              <a:gdLst>
                <a:gd name="connsiteX0" fmla="*/ 31033 w 1951169"/>
                <a:gd name="connsiteY0" fmla="*/ 746142 h 5860735"/>
                <a:gd name="connsiteX1" fmla="*/ 69334 w 1951169"/>
                <a:gd name="connsiteY1" fmla="*/ 1853973 h 5860735"/>
                <a:gd name="connsiteX2" fmla="*/ 757302 w 1951169"/>
                <a:gd name="connsiteY2" fmla="*/ 3088991 h 5860735"/>
                <a:gd name="connsiteX3" fmla="*/ 1200289 w 1951169"/>
                <a:gd name="connsiteY3" fmla="*/ 4095650 h 5860735"/>
                <a:gd name="connsiteX4" fmla="*/ 1200289 w 1951169"/>
                <a:gd name="connsiteY4" fmla="*/ 5073402 h 5860735"/>
                <a:gd name="connsiteX5" fmla="*/ 988551 w 1951169"/>
                <a:gd name="connsiteY5" fmla="*/ 5285141 h 5860735"/>
                <a:gd name="connsiteX6" fmla="*/ 776813 w 1951169"/>
                <a:gd name="connsiteY6" fmla="*/ 5073402 h 5860735"/>
                <a:gd name="connsiteX7" fmla="*/ 776813 w 1951169"/>
                <a:gd name="connsiteY7" fmla="*/ 3575338 h 5860735"/>
                <a:gd name="connsiteX8" fmla="*/ 749352 w 1951169"/>
                <a:gd name="connsiteY8" fmla="*/ 3550045 h 5860735"/>
                <a:gd name="connsiteX9" fmla="*/ 55603 w 1951169"/>
                <a:gd name="connsiteY9" fmla="*/ 3550045 h 5860735"/>
                <a:gd name="connsiteX10" fmla="*/ 30310 w 1951169"/>
                <a:gd name="connsiteY10" fmla="*/ 3575338 h 5860735"/>
                <a:gd name="connsiteX11" fmla="*/ 30310 w 1951169"/>
                <a:gd name="connsiteY11" fmla="*/ 5118207 h 5860735"/>
                <a:gd name="connsiteX12" fmla="*/ 987829 w 1951169"/>
                <a:gd name="connsiteY12" fmla="*/ 5858929 h 5860735"/>
                <a:gd name="connsiteX13" fmla="*/ 1945347 w 1951169"/>
                <a:gd name="connsiteY13" fmla="*/ 5118207 h 5860735"/>
                <a:gd name="connsiteX14" fmla="*/ 1945347 w 1951169"/>
                <a:gd name="connsiteY14" fmla="*/ 4095650 h 5860735"/>
                <a:gd name="connsiteX15" fmla="*/ 1502359 w 1951169"/>
                <a:gd name="connsiteY15" fmla="*/ 2872194 h 5860735"/>
                <a:gd name="connsiteX16" fmla="*/ 815114 w 1951169"/>
                <a:gd name="connsiteY16" fmla="*/ 1636453 h 5860735"/>
                <a:gd name="connsiteX17" fmla="*/ 776813 w 1951169"/>
                <a:gd name="connsiteY17" fmla="*/ 716513 h 5860735"/>
                <a:gd name="connsiteX18" fmla="*/ 988551 w 1951169"/>
                <a:gd name="connsiteY18" fmla="*/ 504775 h 5860735"/>
                <a:gd name="connsiteX19" fmla="*/ 1200289 w 1951169"/>
                <a:gd name="connsiteY19" fmla="*/ 716513 h 5860735"/>
                <a:gd name="connsiteX20" fmla="*/ 1200289 w 1951169"/>
                <a:gd name="connsiteY20" fmla="*/ 2048367 h 5860735"/>
                <a:gd name="connsiteX21" fmla="*/ 1225582 w 1951169"/>
                <a:gd name="connsiteY21" fmla="*/ 2073660 h 5860735"/>
                <a:gd name="connsiteX22" fmla="*/ 1919331 w 1951169"/>
                <a:gd name="connsiteY22" fmla="*/ 2073660 h 5860735"/>
                <a:gd name="connsiteX23" fmla="*/ 1946792 w 1951169"/>
                <a:gd name="connsiteY23" fmla="*/ 2048367 h 5860735"/>
                <a:gd name="connsiteX24" fmla="*/ 1946792 w 1951169"/>
                <a:gd name="connsiteY24" fmla="*/ 745419 h 5860735"/>
                <a:gd name="connsiteX25" fmla="*/ 988551 w 1951169"/>
                <a:gd name="connsiteY25" fmla="*/ 5420 h 5860735"/>
                <a:gd name="connsiteX26" fmla="*/ 31033 w 1951169"/>
                <a:gd name="connsiteY26" fmla="*/ 746142 h 5860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951169" h="5860735">
                  <a:moveTo>
                    <a:pt x="31033" y="746142"/>
                  </a:moveTo>
                  <a:cubicBezTo>
                    <a:pt x="-14494" y="1056884"/>
                    <a:pt x="2127" y="1566356"/>
                    <a:pt x="69334" y="1853973"/>
                  </a:cubicBezTo>
                  <a:cubicBezTo>
                    <a:pt x="143044" y="2166160"/>
                    <a:pt x="565798" y="2796315"/>
                    <a:pt x="757302" y="3088991"/>
                  </a:cubicBezTo>
                  <a:cubicBezTo>
                    <a:pt x="948805" y="3381666"/>
                    <a:pt x="1203903" y="3688795"/>
                    <a:pt x="1200289" y="4095650"/>
                  </a:cubicBezTo>
                  <a:cubicBezTo>
                    <a:pt x="1200289" y="5073402"/>
                    <a:pt x="1200289" y="5073402"/>
                    <a:pt x="1200289" y="5073402"/>
                  </a:cubicBezTo>
                  <a:cubicBezTo>
                    <a:pt x="1200289" y="5191196"/>
                    <a:pt x="1104176" y="5285141"/>
                    <a:pt x="988551" y="5285141"/>
                  </a:cubicBezTo>
                  <a:cubicBezTo>
                    <a:pt x="870758" y="5285141"/>
                    <a:pt x="776813" y="5191196"/>
                    <a:pt x="776813" y="5073402"/>
                  </a:cubicBezTo>
                  <a:cubicBezTo>
                    <a:pt x="776813" y="3575338"/>
                    <a:pt x="776813" y="3575338"/>
                    <a:pt x="776813" y="3575338"/>
                  </a:cubicBezTo>
                  <a:cubicBezTo>
                    <a:pt x="776813" y="3562330"/>
                    <a:pt x="763805" y="3550045"/>
                    <a:pt x="749352" y="3550045"/>
                  </a:cubicBezTo>
                  <a:cubicBezTo>
                    <a:pt x="55603" y="3550045"/>
                    <a:pt x="55603" y="3550045"/>
                    <a:pt x="55603" y="3550045"/>
                  </a:cubicBezTo>
                  <a:cubicBezTo>
                    <a:pt x="41150" y="3550045"/>
                    <a:pt x="30310" y="3563053"/>
                    <a:pt x="30310" y="3575338"/>
                  </a:cubicBezTo>
                  <a:cubicBezTo>
                    <a:pt x="30310" y="5118207"/>
                    <a:pt x="30310" y="5118207"/>
                    <a:pt x="30310" y="5118207"/>
                  </a:cubicBezTo>
                  <a:cubicBezTo>
                    <a:pt x="30310" y="5526508"/>
                    <a:pt x="458845" y="5858929"/>
                    <a:pt x="987829" y="5858929"/>
                  </a:cubicBezTo>
                  <a:cubicBezTo>
                    <a:pt x="1515367" y="5858929"/>
                    <a:pt x="1945347" y="5526508"/>
                    <a:pt x="1945347" y="5118207"/>
                  </a:cubicBezTo>
                  <a:cubicBezTo>
                    <a:pt x="1945347" y="4095650"/>
                    <a:pt x="1945347" y="4095650"/>
                    <a:pt x="1945347" y="4095650"/>
                  </a:cubicBezTo>
                  <a:cubicBezTo>
                    <a:pt x="1941734" y="3396119"/>
                    <a:pt x="1750230" y="3293502"/>
                    <a:pt x="1502359" y="2872194"/>
                  </a:cubicBezTo>
                  <a:cubicBezTo>
                    <a:pt x="1324586" y="2570847"/>
                    <a:pt x="887379" y="1949363"/>
                    <a:pt x="815114" y="1636453"/>
                  </a:cubicBezTo>
                  <a:cubicBezTo>
                    <a:pt x="747907" y="1348836"/>
                    <a:pt x="750075" y="1018583"/>
                    <a:pt x="776813" y="716513"/>
                  </a:cubicBezTo>
                  <a:cubicBezTo>
                    <a:pt x="776813" y="600888"/>
                    <a:pt x="870758" y="504775"/>
                    <a:pt x="988551" y="504775"/>
                  </a:cubicBezTo>
                  <a:cubicBezTo>
                    <a:pt x="1104176" y="504775"/>
                    <a:pt x="1200289" y="600888"/>
                    <a:pt x="1200289" y="716513"/>
                  </a:cubicBezTo>
                  <a:cubicBezTo>
                    <a:pt x="1200289" y="2048367"/>
                    <a:pt x="1200289" y="2048367"/>
                    <a:pt x="1200289" y="2048367"/>
                  </a:cubicBezTo>
                  <a:cubicBezTo>
                    <a:pt x="1200289" y="2062820"/>
                    <a:pt x="1211129" y="2073660"/>
                    <a:pt x="1225582" y="2073660"/>
                  </a:cubicBezTo>
                  <a:cubicBezTo>
                    <a:pt x="1919331" y="2073660"/>
                    <a:pt x="1919331" y="2073660"/>
                    <a:pt x="1919331" y="2073660"/>
                  </a:cubicBezTo>
                  <a:cubicBezTo>
                    <a:pt x="1933784" y="2073660"/>
                    <a:pt x="1946792" y="2062820"/>
                    <a:pt x="1946792" y="2048367"/>
                  </a:cubicBezTo>
                  <a:cubicBezTo>
                    <a:pt x="1946792" y="745419"/>
                    <a:pt x="1946792" y="745419"/>
                    <a:pt x="1946792" y="745419"/>
                  </a:cubicBezTo>
                  <a:cubicBezTo>
                    <a:pt x="1946070" y="335673"/>
                    <a:pt x="1516090" y="5420"/>
                    <a:pt x="988551" y="5420"/>
                  </a:cubicBezTo>
                  <a:cubicBezTo>
                    <a:pt x="459567" y="5420"/>
                    <a:pt x="31033" y="335673"/>
                    <a:pt x="31033" y="74614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v-SE" dirty="0"/>
            </a:p>
          </p:txBody>
        </p:sp>
        <p:sp>
          <p:nvSpPr>
            <p:cNvPr id="18" name="Frihandsfigur: Form 17">
              <a:extLst>
                <a:ext uri="{FF2B5EF4-FFF2-40B4-BE49-F238E27FC236}">
                  <a16:creationId xmlns:a16="http://schemas.microsoft.com/office/drawing/2014/main" id="{60780B84-A019-4B75-9F4C-7897F1FA975A}"/>
                </a:ext>
              </a:extLst>
            </p:cNvPr>
            <p:cNvSpPr/>
            <p:nvPr/>
          </p:nvSpPr>
          <p:spPr bwMode="black">
            <a:xfrm>
              <a:off x="-1583985" y="-2060651"/>
              <a:ext cx="1900585" cy="5687300"/>
            </a:xfrm>
            <a:custGeom>
              <a:avLst/>
              <a:gdLst>
                <a:gd name="connsiteX0" fmla="*/ 777216 w 1900583"/>
                <a:gd name="connsiteY0" fmla="*/ 2935788 h 5687298"/>
                <a:gd name="connsiteX1" fmla="*/ 751923 w 1900583"/>
                <a:gd name="connsiteY1" fmla="*/ 2961081 h 5687298"/>
                <a:gd name="connsiteX2" fmla="*/ 751923 w 1900583"/>
                <a:gd name="connsiteY2" fmla="*/ 5129047 h 5687298"/>
                <a:gd name="connsiteX3" fmla="*/ 777216 w 1900583"/>
                <a:gd name="connsiteY3" fmla="*/ 5154340 h 5687298"/>
                <a:gd name="connsiteX4" fmla="*/ 903680 w 1900583"/>
                <a:gd name="connsiteY4" fmla="*/ 5154340 h 5687298"/>
                <a:gd name="connsiteX5" fmla="*/ 1158778 w 1900583"/>
                <a:gd name="connsiteY5" fmla="*/ 4899243 h 5687298"/>
                <a:gd name="connsiteX6" fmla="*/ 1158778 w 1900583"/>
                <a:gd name="connsiteY6" fmla="*/ 3190162 h 5687298"/>
                <a:gd name="connsiteX7" fmla="*/ 903680 w 1900583"/>
                <a:gd name="connsiteY7" fmla="*/ 2935065 h 5687298"/>
                <a:gd name="connsiteX8" fmla="*/ 777216 w 1900583"/>
                <a:gd name="connsiteY8" fmla="*/ 2935065 h 5687298"/>
                <a:gd name="connsiteX9" fmla="*/ 777216 w 1900583"/>
                <a:gd name="connsiteY9" fmla="*/ 559697 h 5687298"/>
                <a:gd name="connsiteX10" fmla="*/ 751923 w 1900583"/>
                <a:gd name="connsiteY10" fmla="*/ 584990 h 5687298"/>
                <a:gd name="connsiteX11" fmla="*/ 751923 w 1900583"/>
                <a:gd name="connsiteY11" fmla="*/ 2350437 h 5687298"/>
                <a:gd name="connsiteX12" fmla="*/ 777216 w 1900583"/>
                <a:gd name="connsiteY12" fmla="*/ 2375730 h 5687298"/>
                <a:gd name="connsiteX13" fmla="*/ 882001 w 1900583"/>
                <a:gd name="connsiteY13" fmla="*/ 2375730 h 5687298"/>
                <a:gd name="connsiteX14" fmla="*/ 1137098 w 1900583"/>
                <a:gd name="connsiteY14" fmla="*/ 2120632 h 5687298"/>
                <a:gd name="connsiteX15" fmla="*/ 1137098 w 1900583"/>
                <a:gd name="connsiteY15" fmla="*/ 814071 h 5687298"/>
                <a:gd name="connsiteX16" fmla="*/ 882001 w 1900583"/>
                <a:gd name="connsiteY16" fmla="*/ 558974 h 5687298"/>
                <a:gd name="connsiteX17" fmla="*/ 777216 w 1900583"/>
                <a:gd name="connsiteY17" fmla="*/ 558974 h 5687298"/>
                <a:gd name="connsiteX18" fmla="*/ 30713 w 1900583"/>
                <a:gd name="connsiteY18" fmla="*/ 5420 h 5687298"/>
                <a:gd name="connsiteX19" fmla="*/ 1098797 w 1900583"/>
                <a:gd name="connsiteY19" fmla="*/ 5420 h 5687298"/>
                <a:gd name="connsiteX20" fmla="*/ 1895886 w 1900583"/>
                <a:gd name="connsiteY20" fmla="*/ 802509 h 5687298"/>
                <a:gd name="connsiteX21" fmla="*/ 1895886 w 1900583"/>
                <a:gd name="connsiteY21" fmla="*/ 1921179 h 5687298"/>
                <a:gd name="connsiteX22" fmla="*/ 1408094 w 1900583"/>
                <a:gd name="connsiteY22" fmla="*/ 2589636 h 5687298"/>
                <a:gd name="connsiteX23" fmla="*/ 1408094 w 1900583"/>
                <a:gd name="connsiteY23" fmla="*/ 2606257 h 5687298"/>
                <a:gd name="connsiteX24" fmla="*/ 1895886 w 1900583"/>
                <a:gd name="connsiteY24" fmla="*/ 3274713 h 5687298"/>
                <a:gd name="connsiteX25" fmla="*/ 1895886 w 1900583"/>
                <a:gd name="connsiteY25" fmla="*/ 4982348 h 5687298"/>
                <a:gd name="connsiteX26" fmla="*/ 1192743 w 1900583"/>
                <a:gd name="connsiteY26" fmla="*/ 5685492 h 5687298"/>
                <a:gd name="connsiteX27" fmla="*/ 30713 w 1900583"/>
                <a:gd name="connsiteY27" fmla="*/ 5685492 h 5687298"/>
                <a:gd name="connsiteX28" fmla="*/ 5420 w 1900583"/>
                <a:gd name="connsiteY28" fmla="*/ 5660199 h 5687298"/>
                <a:gd name="connsiteX29" fmla="*/ 5420 w 1900583"/>
                <a:gd name="connsiteY29" fmla="*/ 30713 h 5687298"/>
                <a:gd name="connsiteX30" fmla="*/ 30713 w 1900583"/>
                <a:gd name="connsiteY30" fmla="*/ 5420 h 5687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00583" h="5687298">
                  <a:moveTo>
                    <a:pt x="777216" y="2935788"/>
                  </a:moveTo>
                  <a:cubicBezTo>
                    <a:pt x="762763" y="2935788"/>
                    <a:pt x="751923" y="2948796"/>
                    <a:pt x="751923" y="2961081"/>
                  </a:cubicBezTo>
                  <a:cubicBezTo>
                    <a:pt x="751923" y="5129047"/>
                    <a:pt x="751923" y="5129047"/>
                    <a:pt x="751923" y="5129047"/>
                  </a:cubicBezTo>
                  <a:cubicBezTo>
                    <a:pt x="751923" y="5142055"/>
                    <a:pt x="762763" y="5154340"/>
                    <a:pt x="777216" y="5154340"/>
                  </a:cubicBezTo>
                  <a:cubicBezTo>
                    <a:pt x="903680" y="5154340"/>
                    <a:pt x="903680" y="5154340"/>
                    <a:pt x="903680" y="5154340"/>
                  </a:cubicBezTo>
                  <a:cubicBezTo>
                    <a:pt x="1044598" y="5154340"/>
                    <a:pt x="1158778" y="5040161"/>
                    <a:pt x="1158778" y="4899243"/>
                  </a:cubicBezTo>
                  <a:cubicBezTo>
                    <a:pt x="1158778" y="3190162"/>
                    <a:pt x="1158778" y="3190162"/>
                    <a:pt x="1158778" y="3190162"/>
                  </a:cubicBezTo>
                  <a:cubicBezTo>
                    <a:pt x="1158778" y="3049245"/>
                    <a:pt x="1044598" y="2935065"/>
                    <a:pt x="903680" y="2935065"/>
                  </a:cubicBezTo>
                  <a:lnTo>
                    <a:pt x="777216" y="2935065"/>
                  </a:lnTo>
                  <a:close/>
                  <a:moveTo>
                    <a:pt x="777216" y="559697"/>
                  </a:moveTo>
                  <a:cubicBezTo>
                    <a:pt x="762763" y="559697"/>
                    <a:pt x="751923" y="570536"/>
                    <a:pt x="751923" y="584990"/>
                  </a:cubicBezTo>
                  <a:cubicBezTo>
                    <a:pt x="751923" y="2350437"/>
                    <a:pt x="751923" y="2350437"/>
                    <a:pt x="751923" y="2350437"/>
                  </a:cubicBezTo>
                  <a:cubicBezTo>
                    <a:pt x="751923" y="2364890"/>
                    <a:pt x="762763" y="2375730"/>
                    <a:pt x="777216" y="2375730"/>
                  </a:cubicBezTo>
                  <a:cubicBezTo>
                    <a:pt x="882001" y="2375730"/>
                    <a:pt x="882001" y="2375730"/>
                    <a:pt x="882001" y="2375730"/>
                  </a:cubicBezTo>
                  <a:cubicBezTo>
                    <a:pt x="1022919" y="2375730"/>
                    <a:pt x="1137098" y="2261550"/>
                    <a:pt x="1137098" y="2120632"/>
                  </a:cubicBezTo>
                  <a:cubicBezTo>
                    <a:pt x="1137098" y="814071"/>
                    <a:pt x="1137098" y="814071"/>
                    <a:pt x="1137098" y="814071"/>
                  </a:cubicBezTo>
                  <a:cubicBezTo>
                    <a:pt x="1137098" y="673154"/>
                    <a:pt x="1022919" y="558974"/>
                    <a:pt x="882001" y="558974"/>
                  </a:cubicBezTo>
                  <a:lnTo>
                    <a:pt x="777216" y="558974"/>
                  </a:lnTo>
                  <a:close/>
                  <a:moveTo>
                    <a:pt x="30713" y="5420"/>
                  </a:moveTo>
                  <a:cubicBezTo>
                    <a:pt x="1098797" y="5420"/>
                    <a:pt x="1098797" y="5420"/>
                    <a:pt x="1098797" y="5420"/>
                  </a:cubicBezTo>
                  <a:cubicBezTo>
                    <a:pt x="1539617" y="5420"/>
                    <a:pt x="1895886" y="361689"/>
                    <a:pt x="1895886" y="802509"/>
                  </a:cubicBezTo>
                  <a:cubicBezTo>
                    <a:pt x="1895886" y="1921179"/>
                    <a:pt x="1895886" y="1921179"/>
                    <a:pt x="1895886" y="1921179"/>
                  </a:cubicBezTo>
                  <a:cubicBezTo>
                    <a:pt x="1895886" y="2235535"/>
                    <a:pt x="1691375" y="2499304"/>
                    <a:pt x="1408094" y="2589636"/>
                  </a:cubicBezTo>
                  <a:cubicBezTo>
                    <a:pt x="1408094" y="2606257"/>
                    <a:pt x="1408094" y="2606257"/>
                    <a:pt x="1408094" y="2606257"/>
                  </a:cubicBezTo>
                  <a:cubicBezTo>
                    <a:pt x="1692098" y="2696589"/>
                    <a:pt x="1895886" y="2962526"/>
                    <a:pt x="1895886" y="3274713"/>
                  </a:cubicBezTo>
                  <a:cubicBezTo>
                    <a:pt x="1895886" y="4982348"/>
                    <a:pt x="1895886" y="4982348"/>
                    <a:pt x="1895886" y="4982348"/>
                  </a:cubicBezTo>
                  <a:cubicBezTo>
                    <a:pt x="1895886" y="5371137"/>
                    <a:pt x="1581531" y="5685492"/>
                    <a:pt x="1192743" y="5685492"/>
                  </a:cubicBezTo>
                  <a:cubicBezTo>
                    <a:pt x="30713" y="5685492"/>
                    <a:pt x="30713" y="5685492"/>
                    <a:pt x="30713" y="5685492"/>
                  </a:cubicBezTo>
                  <a:cubicBezTo>
                    <a:pt x="17705" y="5685492"/>
                    <a:pt x="5420" y="5672484"/>
                    <a:pt x="5420" y="5660199"/>
                  </a:cubicBezTo>
                  <a:cubicBezTo>
                    <a:pt x="5420" y="30713"/>
                    <a:pt x="5420" y="30713"/>
                    <a:pt x="5420" y="30713"/>
                  </a:cubicBezTo>
                  <a:cubicBezTo>
                    <a:pt x="5420" y="16260"/>
                    <a:pt x="18428" y="5420"/>
                    <a:pt x="30713" y="542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v-SE" dirty="0"/>
            </a:p>
          </p:txBody>
        </p:sp>
      </p:grpSp>
    </p:spTree>
    <p:extLst>
      <p:ext uri="{BB962C8B-B14F-4D97-AF65-F5344CB8AC3E}">
        <p14:creationId xmlns:p14="http://schemas.microsoft.com/office/powerpoint/2010/main" val="197556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  <p:sldLayoutId id="2147483769" r:id="rId16"/>
    <p:sldLayoutId id="2147483770" r:id="rId17"/>
    <p:sldLayoutId id="2147483771" r:id="rId18"/>
    <p:sldLayoutId id="2147483772" r:id="rId19"/>
    <p:sldLayoutId id="2147483773" r:id="rId20"/>
    <p:sldLayoutId id="2147483774" r:id="rId21"/>
    <p:sldLayoutId id="2147483775" r:id="rId22"/>
    <p:sldLayoutId id="2147483776" r:id="rId23"/>
    <p:sldLayoutId id="2147483777" r:id="rId24"/>
    <p:sldLayoutId id="2147483778" r:id="rId25"/>
    <p:sldLayoutId id="2147483779" r:id="rId26"/>
  </p:sldLayoutIdLst>
  <p:hf sldNum="0" hdr="0" ftr="0" dt="0"/>
  <p:txStyles>
    <p:titleStyle>
      <a:lvl1pPr algn="l" defTabSz="914400" rtl="0" eaLnBrk="1" latinLnBrk="0" hangingPunct="1">
        <a:lnSpc>
          <a:spcPts val="4200"/>
        </a:lnSpc>
        <a:spcBef>
          <a:spcPct val="0"/>
        </a:spcBef>
        <a:buNone/>
        <a:defRPr sz="3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07975" indent="-307975" algn="l" defTabSz="914400" rtl="0" eaLnBrk="1" latinLnBrk="0" hangingPunct="1">
        <a:lnSpc>
          <a:spcPct val="100000"/>
        </a:lnSpc>
        <a:spcBef>
          <a:spcPts val="600"/>
        </a:spcBef>
        <a:buSzPct val="93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312738" algn="l" defTabSz="914400" rtl="0" eaLnBrk="1" latinLnBrk="0" hangingPunct="1">
        <a:lnSpc>
          <a:spcPct val="100000"/>
        </a:lnSpc>
        <a:spcBef>
          <a:spcPts val="0"/>
        </a:spcBef>
        <a:buSzPct val="93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303213" algn="l" defTabSz="914400" rtl="0" eaLnBrk="1" latinLnBrk="0" hangingPunct="1">
        <a:lnSpc>
          <a:spcPct val="100000"/>
        </a:lnSpc>
        <a:spcBef>
          <a:spcPts val="0"/>
        </a:spcBef>
        <a:buSzPct val="93000"/>
        <a:buFont typeface="Roboto" panose="02000000000000000000" pitchFamily="2" charset="0"/>
        <a:buChar char="&gt;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62050" indent="-266700" algn="l" defTabSz="914400" rtl="0" eaLnBrk="1" latinLnBrk="0" hangingPunct="1">
        <a:lnSpc>
          <a:spcPct val="100000"/>
        </a:lnSpc>
        <a:spcBef>
          <a:spcPts val="0"/>
        </a:spcBef>
        <a:buSzPct val="93000"/>
        <a:buFont typeface="Roboto" panose="02000000000000000000" pitchFamily="2" charset="0"/>
        <a:buChar char="&gt;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47800" indent="-276225" algn="l" defTabSz="914400" rtl="0" eaLnBrk="1" latinLnBrk="0" hangingPunct="1">
        <a:lnSpc>
          <a:spcPct val="100000"/>
        </a:lnSpc>
        <a:spcBef>
          <a:spcPts val="0"/>
        </a:spcBef>
        <a:buSzPct val="93000"/>
        <a:buFont typeface="Roboto" panose="02000000000000000000" pitchFamily="2" charset="0"/>
        <a:buChar char="&gt;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539">
          <p15:clr>
            <a:srgbClr val="F26B43"/>
          </p15:clr>
        </p15:guide>
        <p15:guide id="2" orient="horz" pos="3498">
          <p15:clr>
            <a:srgbClr val="F26B43"/>
          </p15:clr>
        </p15:guide>
        <p15:guide id="3" pos="1164">
          <p15:clr>
            <a:srgbClr val="F26B43"/>
          </p15:clr>
        </p15:guide>
        <p15:guide id="4" orient="horz" pos="1344">
          <p15:clr>
            <a:srgbClr val="F26B43"/>
          </p15:clr>
        </p15:guide>
        <p15:guide id="5" orient="horz" pos="1774">
          <p15:clr>
            <a:srgbClr val="F26B43"/>
          </p15:clr>
        </p15:guide>
        <p15:guide id="6" orient="horz" pos="3997">
          <p15:clr>
            <a:srgbClr val="F26B43"/>
          </p15:clr>
        </p15:guide>
        <p15:guide id="7" pos="4430">
          <p15:clr>
            <a:srgbClr val="F26B43"/>
          </p15:clr>
        </p15:guide>
        <p15:guide id="8" pos="4203">
          <p15:clr>
            <a:srgbClr val="F26B43"/>
          </p15:clr>
        </p15:guide>
        <p15:guide id="9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134542F6-18DE-4E3E-A048-0B260AAAB2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665" y="3772647"/>
            <a:ext cx="9144000" cy="860135"/>
          </a:xfrm>
        </p:spPr>
        <p:txBody>
          <a:bodyPr/>
          <a:lstStyle/>
          <a:p>
            <a:r>
              <a:rPr lang="sv-SE" dirty="0"/>
              <a:t>Data för smart statistik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7DF1DE92-D1FF-4701-8A2E-5217F911EE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665" y="4729959"/>
            <a:ext cx="9199562" cy="860135"/>
          </a:xfrm>
        </p:spPr>
        <p:txBody>
          <a:bodyPr/>
          <a:lstStyle/>
          <a:p>
            <a:r>
              <a:rPr lang="sv-SE" dirty="0"/>
              <a:t>Marie Haldorson</a:t>
            </a:r>
          </a:p>
          <a:p>
            <a:r>
              <a:rPr lang="sv-SE" dirty="0"/>
              <a:t>2022-05-03</a:t>
            </a:r>
          </a:p>
        </p:txBody>
      </p:sp>
    </p:spTree>
    <p:extLst>
      <p:ext uri="{BB962C8B-B14F-4D97-AF65-F5344CB8AC3E}">
        <p14:creationId xmlns:p14="http://schemas.microsoft.com/office/powerpoint/2010/main" val="3245807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>
            <a:extLst>
              <a:ext uri="{FF2B5EF4-FFF2-40B4-BE49-F238E27FC236}">
                <a16:creationId xmlns:a16="http://schemas.microsoft.com/office/drawing/2014/main" id="{E1A59D5A-3AE3-4184-80C6-240B679D9F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Frågor:</a:t>
            </a:r>
            <a:br>
              <a:rPr lang="sv-SE" dirty="0"/>
            </a:br>
            <a:br>
              <a:rPr lang="sv-SE" dirty="0"/>
            </a:br>
            <a:r>
              <a:rPr lang="sv-SE" dirty="0"/>
              <a:t>marie.haldorson@scb.se</a:t>
            </a:r>
          </a:p>
        </p:txBody>
      </p:sp>
    </p:spTree>
    <p:extLst>
      <p:ext uri="{BB962C8B-B14F-4D97-AF65-F5344CB8AC3E}">
        <p14:creationId xmlns:p14="http://schemas.microsoft.com/office/powerpoint/2010/main" val="2079535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>
            <a:extLst>
              <a:ext uri="{FF2B5EF4-FFF2-40B4-BE49-F238E27FC236}">
                <a16:creationId xmlns:a16="http://schemas.microsoft.com/office/drawing/2014/main" id="{612C0F18-BC02-4E39-A004-80E2AE780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Strategins insatsområden</a:t>
            </a:r>
          </a:p>
        </p:txBody>
      </p:sp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A67713FE-B69E-4769-A970-378877A5EF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sv-SE" dirty="0"/>
              <a:t>Ökad tillgång till data</a:t>
            </a:r>
          </a:p>
          <a:p>
            <a:pPr marL="457200" indent="-457200">
              <a:buFont typeface="+mj-lt"/>
              <a:buAutoNum type="arabicPeriod"/>
            </a:pPr>
            <a:r>
              <a:rPr lang="sv-SE" dirty="0"/>
              <a:t>Öppen och kontrollerad datadelning </a:t>
            </a:r>
          </a:p>
          <a:p>
            <a:pPr marL="457200" indent="-457200">
              <a:buFont typeface="+mj-lt"/>
              <a:buAutoNum type="arabicPeriod"/>
            </a:pPr>
            <a:r>
              <a:rPr lang="sv-SE" dirty="0"/>
              <a:t>Samverkan och kultur</a:t>
            </a:r>
          </a:p>
          <a:p>
            <a:pPr marL="457200" indent="-457200">
              <a:buFont typeface="+mj-lt"/>
              <a:buAutoNum type="arabicPeriod"/>
            </a:pPr>
            <a:r>
              <a:rPr lang="sv-SE" dirty="0"/>
              <a:t>Styrning, reglering och uppföljning</a:t>
            </a:r>
          </a:p>
          <a:p>
            <a:pPr marL="457200" indent="-457200">
              <a:buFont typeface="+mj-lt"/>
              <a:buAutoNum type="arabicPeriod"/>
            </a:pPr>
            <a:r>
              <a:rPr lang="sv-SE" dirty="0"/>
              <a:t>Forskning, utveckling och kompetens</a:t>
            </a:r>
          </a:p>
          <a:p>
            <a:pPr marL="457200" indent="-457200">
              <a:buFont typeface="+mj-lt"/>
              <a:buAutoNum type="arabicPeriod"/>
            </a:pPr>
            <a:r>
              <a:rPr lang="sv-SE" dirty="0"/>
              <a:t>EU och internationellt samarbete</a:t>
            </a:r>
          </a:p>
          <a:p>
            <a:pPr marL="457200" indent="-457200">
              <a:buFont typeface="+mj-lt"/>
              <a:buAutoNum type="arabicPeriod"/>
            </a:pPr>
            <a:endParaRPr lang="sv-SE" dirty="0"/>
          </a:p>
        </p:txBody>
      </p:sp>
      <p:pic>
        <p:nvPicPr>
          <p:cNvPr id="4" name="Platshållare för bild 3" descr="En bild som visar text, oskärpa&#10;&#10;Automatiskt genererad beskrivning">
            <a:extLst>
              <a:ext uri="{FF2B5EF4-FFF2-40B4-BE49-F238E27FC236}">
                <a16:creationId xmlns:a16="http://schemas.microsoft.com/office/drawing/2014/main" id="{1DDA516D-089F-4D90-BE7F-041157FAF43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29160" r="29160"/>
          <a:stretch>
            <a:fillRect/>
          </a:stretch>
        </p:blipFill>
        <p:spPr/>
      </p:pic>
      <p:sp>
        <p:nvSpPr>
          <p:cNvPr id="7" name="Pil: höger med huvud 6">
            <a:extLst>
              <a:ext uri="{FF2B5EF4-FFF2-40B4-BE49-F238E27FC236}">
                <a16:creationId xmlns:a16="http://schemas.microsoft.com/office/drawing/2014/main" id="{46BF9267-4D2F-4E85-A280-1BB47655C2E3}"/>
              </a:ext>
            </a:extLst>
          </p:cNvPr>
          <p:cNvSpPr/>
          <p:nvPr/>
        </p:nvSpPr>
        <p:spPr>
          <a:xfrm>
            <a:off x="1106905" y="2825750"/>
            <a:ext cx="577516" cy="302461"/>
          </a:xfrm>
          <a:prstGeom prst="notched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Pil: höger med huvud 7">
            <a:extLst>
              <a:ext uri="{FF2B5EF4-FFF2-40B4-BE49-F238E27FC236}">
                <a16:creationId xmlns:a16="http://schemas.microsoft.com/office/drawing/2014/main" id="{D4E1E348-C728-411C-84C8-3BD1D2F40861}"/>
              </a:ext>
            </a:extLst>
          </p:cNvPr>
          <p:cNvSpPr/>
          <p:nvPr/>
        </p:nvSpPr>
        <p:spPr>
          <a:xfrm>
            <a:off x="1106905" y="3274929"/>
            <a:ext cx="577516" cy="302461"/>
          </a:xfrm>
          <a:prstGeom prst="notched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31997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067E3F8-FC30-46BD-B061-DAA3FA287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Datakvalitet och datasäkerhet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906B5DBD-3E99-4508-B207-C969ED45BF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39914" y="2825750"/>
            <a:ext cx="4832350" cy="3063322"/>
          </a:xfrm>
        </p:spPr>
        <p:txBody>
          <a:bodyPr/>
          <a:lstStyle/>
          <a:p>
            <a:r>
              <a:rPr lang="sv-SE" dirty="0"/>
              <a:t>Föreslå lämpliga kriterier för datakvalitet, primärt ur statistikperspektiv</a:t>
            </a:r>
          </a:p>
          <a:p>
            <a:r>
              <a:rPr lang="sv-SE" dirty="0"/>
              <a:t>Analysera hur man kan minska och hantera riskerna med aggregerade data samt beakta hot och risker till följd av ökat databeroende</a:t>
            </a:r>
          </a:p>
          <a:p>
            <a:r>
              <a:rPr lang="sv-SE" dirty="0"/>
              <a:t>Kan ge input till arbetet inom Ena</a:t>
            </a:r>
          </a:p>
        </p:txBody>
      </p:sp>
      <p:pic>
        <p:nvPicPr>
          <p:cNvPr id="6" name="Platshållare för bild 5" descr="En bild som visar text&#10;&#10;Automatiskt genererad beskrivning">
            <a:extLst>
              <a:ext uri="{FF2B5EF4-FFF2-40B4-BE49-F238E27FC236}">
                <a16:creationId xmlns:a16="http://schemas.microsoft.com/office/drawing/2014/main" id="{6A34264A-4F2F-4188-9083-D5C2306D4C7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5039" r="250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7964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4B73BFB5-5CCF-4A18-82BF-C63D64A2D4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28656" y="1952565"/>
            <a:ext cx="8526462" cy="4339650"/>
          </a:xfrm>
        </p:spPr>
        <p:txBody>
          <a:bodyPr/>
          <a:lstStyle/>
          <a:p>
            <a:r>
              <a:rPr lang="sv-SE" dirty="0"/>
              <a:t>Hur heltäckande datakällan är, </a:t>
            </a:r>
          </a:p>
          <a:p>
            <a:r>
              <a:rPr lang="sv-SE" dirty="0"/>
              <a:t>Hur väl konceptet i datakällan matchar det som användarna vill ha,</a:t>
            </a:r>
          </a:p>
          <a:p>
            <a:r>
              <a:rPr lang="sv-SE" dirty="0"/>
              <a:t>Hur tillförlitlig datakällan är.</a:t>
            </a:r>
          </a:p>
          <a:p>
            <a:endParaRPr lang="sv-SE" dirty="0"/>
          </a:p>
          <a:p>
            <a:r>
              <a:rPr lang="sv-SE" dirty="0"/>
              <a:t>Om datakällan går att matcha med andra datakällor (</a:t>
            </a:r>
            <a:r>
              <a:rPr lang="sv-SE" dirty="0" err="1"/>
              <a:t>interoperabilitet</a:t>
            </a:r>
            <a:r>
              <a:rPr lang="sv-SE" dirty="0"/>
              <a:t>),</a:t>
            </a:r>
          </a:p>
          <a:p>
            <a:r>
              <a:rPr lang="sv-SE" dirty="0"/>
              <a:t>Hur snabbt data finns tillgängliga,</a:t>
            </a:r>
          </a:p>
          <a:p>
            <a:r>
              <a:rPr lang="sv-SE" dirty="0"/>
              <a:t>Hur stabil datakällan tros vara över tid,</a:t>
            </a:r>
          </a:p>
          <a:p>
            <a:r>
              <a:rPr lang="sv-SE" dirty="0"/>
              <a:t>Om metadata finns tillgängliga, samt </a:t>
            </a:r>
          </a:p>
          <a:p>
            <a:r>
              <a:rPr lang="sv-SE" dirty="0"/>
              <a:t>Hur känsliga data är. </a:t>
            </a:r>
            <a:br>
              <a:rPr lang="sv-SE" dirty="0"/>
            </a:br>
            <a:endParaRPr lang="sv-SE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A02D9B9-A701-4957-8732-C7926D283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766" y="490953"/>
            <a:ext cx="8515350" cy="1049829"/>
          </a:xfrm>
        </p:spPr>
        <p:txBody>
          <a:bodyPr/>
          <a:lstStyle/>
          <a:p>
            <a:r>
              <a:rPr lang="sv-SE" dirty="0"/>
              <a:t>Kvalitetsdimensioner för datakällor</a:t>
            </a:r>
          </a:p>
        </p:txBody>
      </p:sp>
    </p:spTree>
    <p:extLst>
      <p:ext uri="{BB962C8B-B14F-4D97-AF65-F5344CB8AC3E}">
        <p14:creationId xmlns:p14="http://schemas.microsoft.com/office/powerpoint/2010/main" val="3364458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D93958F-6134-455B-BF26-169E2CDB0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Mobildata – ny statistik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03461A23-7875-4040-8C01-1AD3E7BCF0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/>
              <a:t>Använda mobildata för att utveckla ny statistik och pröva om de kan ersätta direktinsamlade uppgifter.</a:t>
            </a:r>
          </a:p>
          <a:p>
            <a:r>
              <a:rPr lang="sv-SE" dirty="0"/>
              <a:t>Applicera även på andra data som kan användas för smart statistik.</a:t>
            </a:r>
          </a:p>
          <a:p>
            <a:endParaRPr lang="sv-SE" dirty="0"/>
          </a:p>
        </p:txBody>
      </p:sp>
      <p:pic>
        <p:nvPicPr>
          <p:cNvPr id="6" name="Platshållare för bild 5" descr="En bild som visar text, ljus&#10;&#10;Automatiskt genererad beskrivning">
            <a:extLst>
              <a:ext uri="{FF2B5EF4-FFF2-40B4-BE49-F238E27FC236}">
                <a16:creationId xmlns:a16="http://schemas.microsoft.com/office/drawing/2014/main" id="{C011CE2B-50AD-4269-A149-B6472F920B8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25179" r="2517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5494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CF99FB2-2BE6-4A65-81EF-580C851CD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556" y="775104"/>
            <a:ext cx="4162818" cy="1325563"/>
          </a:xfrm>
        </p:spPr>
        <p:txBody>
          <a:bodyPr/>
          <a:lstStyle/>
          <a:p>
            <a:r>
              <a:rPr lang="sv-SE" dirty="0"/>
              <a:t>Reflektioner så här långt</a:t>
            </a:r>
          </a:p>
        </p:txBody>
      </p:sp>
      <p:sp>
        <p:nvSpPr>
          <p:cNvPr id="11" name="Platshållare för text 2">
            <a:extLst>
              <a:ext uri="{FF2B5EF4-FFF2-40B4-BE49-F238E27FC236}">
                <a16:creationId xmlns:a16="http://schemas.microsoft.com/office/drawing/2014/main" id="{D3F47F6A-3017-4078-917E-5DC4D46EAB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4556" y="2240261"/>
            <a:ext cx="3838353" cy="4288130"/>
          </a:xfrm>
          <a:solidFill>
            <a:schemeClr val="bg2"/>
          </a:solidFill>
        </p:spPr>
        <p:txBody>
          <a:bodyPr/>
          <a:lstStyle/>
          <a:p>
            <a:r>
              <a:rPr lang="sv-SE" sz="1800" dirty="0">
                <a:latin typeface="Corbel" panose="020B0503020204020204" pitchFamily="34" charset="0"/>
              </a:rPr>
              <a:t>Beroende av privata dataägares processer (och hur de beskrivs) - transparens och objektivitet är centralt för officiell statistik</a:t>
            </a:r>
          </a:p>
          <a:p>
            <a:pPr>
              <a:tabLst>
                <a:tab pos="358775" algn="l"/>
              </a:tabLst>
            </a:pPr>
            <a:r>
              <a:rPr lang="sv-SE" sz="1800" dirty="0">
                <a:latin typeface="Corbel" panose="020B0503020204020204" pitchFamily="34" charset="0"/>
              </a:rPr>
              <a:t>Leveranser på mer detaljerad nivå än publicering (transparens, bedömning förklaring)</a:t>
            </a:r>
          </a:p>
          <a:p>
            <a:pPr>
              <a:tabLst>
                <a:tab pos="358775" algn="l"/>
              </a:tabLst>
            </a:pPr>
            <a:r>
              <a:rPr lang="sv-SE" sz="1800" dirty="0">
                <a:latin typeface="Corbel" panose="020B0503020204020204" pitchFamily="34" charset="0"/>
              </a:rPr>
              <a:t>Samarbete Norge och Finland</a:t>
            </a:r>
          </a:p>
          <a:p>
            <a:pPr>
              <a:tabLst>
                <a:tab pos="358775" algn="l"/>
              </a:tabLst>
            </a:pPr>
            <a:r>
              <a:rPr lang="sv-SE" sz="1800" dirty="0">
                <a:latin typeface="Corbel" panose="020B0503020204020204" pitchFamily="34" charset="0"/>
              </a:rPr>
              <a:t>Samarbete med andra statistikansvariga myndigheter</a:t>
            </a:r>
          </a:p>
          <a:p>
            <a:pPr>
              <a:tabLst>
                <a:tab pos="358775" algn="l"/>
              </a:tabLst>
            </a:pPr>
            <a:r>
              <a:rPr lang="sv-SE" sz="1800" dirty="0">
                <a:latin typeface="Corbel" panose="020B0503020204020204" pitchFamily="34" charset="0"/>
              </a:rPr>
              <a:t>Samma grundläggande fråga för kassregisterdata, kortinlösendata, transaktioner osv.</a:t>
            </a:r>
          </a:p>
        </p:txBody>
      </p:sp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CE1E8F60-8670-4D06-897C-E3F925992EC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D5A850AA-6543-4815-9BFD-FAE58B03C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027" y="-17731"/>
            <a:ext cx="6198972" cy="3464362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4B05B8FB-7122-49E0-A99A-97FF092FE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027" y="3371451"/>
            <a:ext cx="6198973" cy="3464363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84AFAEFE-A23D-4F40-AB2B-7EE235E0DD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2556" y="5986543"/>
            <a:ext cx="1237595" cy="652329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A44CAA5E-4645-455D-B2FB-CE668F6AB0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7234" y="2528277"/>
            <a:ext cx="1542422" cy="646232"/>
          </a:xfrm>
          <a:prstGeom prst="rect">
            <a:avLst/>
          </a:prstGeom>
        </p:spPr>
      </p:pic>
      <p:sp>
        <p:nvSpPr>
          <p:cNvPr id="3" name="textruta 2">
            <a:extLst>
              <a:ext uri="{FF2B5EF4-FFF2-40B4-BE49-F238E27FC236}">
                <a16:creationId xmlns:a16="http://schemas.microsoft.com/office/drawing/2014/main" id="{EB68C321-B1E3-4B6D-939B-8625FCAC2F9D}"/>
              </a:ext>
            </a:extLst>
          </p:cNvPr>
          <p:cNvSpPr txBox="1"/>
          <p:nvPr/>
        </p:nvSpPr>
        <p:spPr>
          <a:xfrm>
            <a:off x="9394200" y="162687"/>
            <a:ext cx="27113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/>
              <a:t>Juli jämfört med januari 2020</a:t>
            </a:r>
          </a:p>
          <a:p>
            <a:endParaRPr lang="sv-SE" dirty="0"/>
          </a:p>
          <a:p>
            <a:pPr algn="r"/>
            <a:r>
              <a:rPr lang="sv-SE" dirty="0"/>
              <a:t>Grönt: fler i juli  </a:t>
            </a:r>
          </a:p>
          <a:p>
            <a:pPr algn="r"/>
            <a:r>
              <a:rPr lang="sv-SE" dirty="0"/>
              <a:t>Rött: fler i januari</a:t>
            </a:r>
          </a:p>
        </p:txBody>
      </p:sp>
    </p:spTree>
    <p:extLst>
      <p:ext uri="{BB962C8B-B14F-4D97-AF65-F5344CB8AC3E}">
        <p14:creationId xmlns:p14="http://schemas.microsoft.com/office/powerpoint/2010/main" val="4115184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0138CCB-415E-41B2-B79F-FF988F66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Öppna data – föreskrifter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B0B6D5DC-C79E-4F72-B6E6-5B298EEE42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/>
              <a:t>Främja tillgången till öppna data</a:t>
            </a:r>
          </a:p>
          <a:p>
            <a:r>
              <a:rPr lang="sv-SE" dirty="0"/>
              <a:t>Föreskrifter som avser officiell statistik som öppna data</a:t>
            </a:r>
          </a:p>
          <a:p>
            <a:r>
              <a:rPr lang="sv-SE" dirty="0"/>
              <a:t>Stöd till andra statistikansvariga myndigheter</a:t>
            </a:r>
          </a:p>
          <a:p>
            <a:r>
              <a:rPr lang="sv-SE" dirty="0"/>
              <a:t>All officiell statistik ska gå att hitta via dataportal.se</a:t>
            </a:r>
          </a:p>
        </p:txBody>
      </p:sp>
      <p:pic>
        <p:nvPicPr>
          <p:cNvPr id="6" name="Platshållare för bild 5" descr="En bild som visar text, person, inomhus, mikroskop&#10;&#10;Automatiskt genererad beskrivning">
            <a:extLst>
              <a:ext uri="{FF2B5EF4-FFF2-40B4-BE49-F238E27FC236}">
                <a16:creationId xmlns:a16="http://schemas.microsoft.com/office/drawing/2014/main" id="{C27D7C94-2174-492F-B8EB-2D0A5F0E0BC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28692" r="286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58118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2CD713A-D035-4E18-9094-FDC951724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SCB-FS 2002:16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74F5E87F-906B-44C3-B297-CA2DC56C73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/>
              <a:t>Kvalitetsdeklaration och annan dokumentation</a:t>
            </a:r>
          </a:p>
          <a:p>
            <a:r>
              <a:rPr lang="sv-SE" dirty="0"/>
              <a:t>Offentliggörande och publicering</a:t>
            </a:r>
          </a:p>
          <a:p>
            <a:r>
              <a:rPr lang="sv-SE" dirty="0"/>
              <a:t>Allmänt nätverk för officiell statistik</a:t>
            </a:r>
          </a:p>
          <a:p>
            <a:r>
              <a:rPr lang="sv-SE" dirty="0"/>
              <a:t>Öppna data (NY PARAGRAF)</a:t>
            </a:r>
          </a:p>
        </p:txBody>
      </p:sp>
      <p:pic>
        <p:nvPicPr>
          <p:cNvPr id="6" name="Platshållare för bild 5">
            <a:extLst>
              <a:ext uri="{FF2B5EF4-FFF2-40B4-BE49-F238E27FC236}">
                <a16:creationId xmlns:a16="http://schemas.microsoft.com/office/drawing/2014/main" id="{82A2AD16-A17D-4DCB-BA67-E6EEDDF00CF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46" r="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86236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3C14F4E-AAF6-41AD-A90C-827365CC7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Öppna data – visualisering 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2C834697-0D5A-4B09-BB14-F1C1CB4BB9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/>
              <a:t>Främja användningen av statistik som öppna data genom visualisering</a:t>
            </a:r>
          </a:p>
          <a:p>
            <a:r>
              <a:rPr lang="sv-SE" dirty="0"/>
              <a:t>Samarbeta med Visualiseringscenter C </a:t>
            </a:r>
            <a:r>
              <a:rPr lang="sv-SE"/>
              <a:t>och dataspelsbranschen</a:t>
            </a:r>
            <a:endParaRPr lang="sv-SE" dirty="0"/>
          </a:p>
          <a:p>
            <a:endParaRPr lang="sv-SE" dirty="0"/>
          </a:p>
        </p:txBody>
      </p:sp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05DAD77F-013A-4C23-9C13-5BD345DE30E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61E02AC4-ADDA-48C6-A59E-2D8E61B702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98" r="25592"/>
          <a:stretch/>
        </p:blipFill>
        <p:spPr>
          <a:xfrm>
            <a:off x="7053263" y="338137"/>
            <a:ext cx="5142852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985485"/>
      </p:ext>
    </p:extLst>
  </p:cSld>
  <p:clrMapOvr>
    <a:masterClrMapping/>
  </p:clrMapOvr>
</p:sld>
</file>

<file path=ppt/theme/theme1.xml><?xml version="1.0" encoding="utf-8"?>
<a:theme xmlns:a="http://schemas.openxmlformats.org/drawingml/2006/main" name="SCB">
  <a:themeElements>
    <a:clrScheme name="SCB">
      <a:dk1>
        <a:sysClr val="windowText" lastClr="000000"/>
      </a:dk1>
      <a:lt1>
        <a:sysClr val="window" lastClr="FFFFFF"/>
      </a:lt1>
      <a:dk2>
        <a:srgbClr val="1E00BE"/>
      </a:dk2>
      <a:lt2>
        <a:srgbClr val="FFFFFF"/>
      </a:lt2>
      <a:accent1>
        <a:srgbClr val="91289B"/>
      </a:accent1>
      <a:accent2>
        <a:srgbClr val="329B46"/>
      </a:accent2>
      <a:accent3>
        <a:srgbClr val="F05A3C"/>
      </a:accent3>
      <a:accent4>
        <a:srgbClr val="FFBE2D"/>
      </a:accent4>
      <a:accent5>
        <a:srgbClr val="0AAFEB"/>
      </a:accent5>
      <a:accent6>
        <a:srgbClr val="878782"/>
      </a:accent6>
      <a:hlink>
        <a:srgbClr val="190069"/>
      </a:hlink>
      <a:folHlink>
        <a:srgbClr val="190069"/>
      </a:folHlink>
    </a:clrScheme>
    <a:fontScheme name="SCB">
      <a:majorFont>
        <a:latin typeface="PT Serif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boto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vart">
      <a:srgbClr val="000000"/>
    </a:custClr>
    <a:custClr name="Lila mellan">
      <a:srgbClr val="DE82DC"/>
    </a:custClr>
    <a:custClr name="Lila ljus">
      <a:srgbClr val="F0C3E6"/>
    </a:custClr>
    <a:custClr name="D Stödlinjer">
      <a:srgbClr val="D3D3EF"/>
    </a:custClr>
    <a:custClr name="Primärblå">
      <a:srgbClr val="1E00BE"/>
    </a:custClr>
    <a:custClr name="Lila ljus">
      <a:srgbClr val="F0C3E6"/>
    </a:custClr>
    <a:custClr name="Primärblå">
      <a:srgbClr val="1E00BE"/>
    </a:custClr>
    <a:custClr name="Grön ljus">
      <a:srgbClr val="CDF0B4"/>
    </a:custClr>
    <a:custClr name="Primärblå">
      <a:srgbClr val="1E00BE"/>
    </a:custClr>
    <a:custClr name="Lila mellan">
      <a:srgbClr val="C86EC8"/>
    </a:custClr>
    <a:custClr name="Grå">
      <a:srgbClr val="878782"/>
    </a:custClr>
    <a:custClr name="Grön mellan">
      <a:srgbClr val="87CD78"/>
    </a:custClr>
    <a:custClr name="Grön ljus">
      <a:srgbClr val="CDF0B4"/>
    </a:custClr>
    <a:custClr>
      <a:srgbClr val="FFFFFF"/>
    </a:custClr>
    <a:custClr name="D Primärblå mellan">
      <a:srgbClr val="D2CCF2"/>
    </a:custClr>
    <a:custClr name="D Gul">
      <a:srgbClr val="FFB309"/>
    </a:custClr>
    <a:custClr name="D Primärblå mellan">
      <a:srgbClr val="D2CCF2"/>
    </a:custClr>
    <a:custClr name="Lila">
      <a:srgbClr val="91289B"/>
    </a:custClr>
    <a:custClr name="Blå">
      <a:srgbClr val="0AAFEB"/>
    </a:custClr>
    <a:custClr name="Röd mellan">
      <a:srgbClr val="FF8C69"/>
    </a:custClr>
    <a:custClr name="Grå mellan">
      <a:srgbClr val="C8C8C3"/>
    </a:custClr>
    <a:custClr name="Röd mellan">
      <a:srgbClr val="FF8C69"/>
    </a:custClr>
    <a:custClr name="Röd ljus">
      <a:srgbClr val="FFCDB9"/>
    </a:custClr>
    <a:custClr>
      <a:srgbClr val="FFFFFF"/>
    </a:custClr>
    <a:custClr name="Grön">
      <a:srgbClr val="329B46"/>
    </a:custClr>
    <a:custClr name="Gul mellan">
      <a:srgbClr val="FFDC82"/>
    </a:custClr>
    <a:custClr name="D Primärblå ljus">
      <a:srgbClr val="EDEDFF"/>
    </a:custClr>
    <a:custClr name="Lila mellan">
      <a:srgbClr val="C86EC8"/>
    </a:custClr>
    <a:custClr name="Röd">
      <a:srgbClr val="F05A3C"/>
    </a:custClr>
    <a:custClr name="Lila">
      <a:srgbClr val="91289B"/>
    </a:custClr>
    <a:custClr name="Grå ljus">
      <a:srgbClr val="E6E6E1"/>
    </a:custClr>
    <a:custClr name="Gul mellan">
      <a:srgbClr val="FFD478"/>
    </a:custClr>
    <a:custClr name="Gul ljus">
      <a:srgbClr val="FFF0B9"/>
    </a:custClr>
    <a:custClr>
      <a:srgbClr val="FFFFFF"/>
    </a:custClr>
    <a:custClr name="D Grön mellan">
      <a:srgbClr val="70DC69"/>
    </a:custClr>
    <a:custClr>
      <a:srgbClr val="FFFFFF"/>
    </a:custClr>
    <a:custClr name="Grön">
      <a:srgbClr val="329B46"/>
    </a:custClr>
    <a:custClr name="Lila ljus">
      <a:srgbClr val="F0C3E6"/>
    </a:custClr>
    <a:custClr name="Grå">
      <a:srgbClr val="878782"/>
    </a:custClr>
    <a:custClr>
      <a:srgbClr val="FFFFFF"/>
    </a:custClr>
    <a:custClr name="Vit">
      <a:srgbClr val="FFFFFF"/>
    </a:custClr>
    <a:custClr name="Blå mellan">
      <a:srgbClr val="64CDFA"/>
    </a:custClr>
    <a:custClr name="Blå ljus">
      <a:srgbClr val="B4E6FD"/>
    </a:custClr>
    <a:custClr>
      <a:srgbClr val="FFFFFF"/>
    </a:custClr>
    <a:custClr name="Lila">
      <a:srgbClr val="91289B"/>
    </a:custClr>
    <a:custClr>
      <a:srgbClr val="FFFFFF"/>
    </a:custClr>
    <a:custClr name="D Grön mellan">
      <a:srgbClr val="70DC69"/>
    </a:custClr>
    <a:custClr>
      <a:srgbClr val="FFFFFF"/>
    </a:custClr>
    <a:custClr name="D Gul">
      <a:srgbClr val="FFB309"/>
    </a:custClr>
    <a:custClr>
      <a:srgbClr val="FFFFFF"/>
    </a:custClr>
  </a:custClrLst>
  <a:extLst>
    <a:ext uri="{05A4C25C-085E-4340-85A3-A5531E510DB2}">
      <thm15:themeFamily xmlns:thm15="http://schemas.microsoft.com/office/thememl/2012/main" name="SCB.potx" id="{54284DA6-8648-473C-BBD0-2FB7C049A7C8}" vid="{4699E81E-BEB9-4973-AF40-0DD3A527502E}"/>
    </a:ext>
  </a:extLst>
</a:theme>
</file>

<file path=ppt/theme/theme2.xml><?xml version="1.0" encoding="utf-8"?>
<a:theme xmlns:a="http://schemas.openxmlformats.org/drawingml/2006/main" name="1_SCB">
  <a:themeElements>
    <a:clrScheme name="SCB">
      <a:dk1>
        <a:sysClr val="windowText" lastClr="000000"/>
      </a:dk1>
      <a:lt1>
        <a:sysClr val="window" lastClr="FFFFFF"/>
      </a:lt1>
      <a:dk2>
        <a:srgbClr val="1E00BE"/>
      </a:dk2>
      <a:lt2>
        <a:srgbClr val="FFFFFF"/>
      </a:lt2>
      <a:accent1>
        <a:srgbClr val="91289B"/>
      </a:accent1>
      <a:accent2>
        <a:srgbClr val="329B46"/>
      </a:accent2>
      <a:accent3>
        <a:srgbClr val="F05A3C"/>
      </a:accent3>
      <a:accent4>
        <a:srgbClr val="FFBE2D"/>
      </a:accent4>
      <a:accent5>
        <a:srgbClr val="0AAFEB"/>
      </a:accent5>
      <a:accent6>
        <a:srgbClr val="878782"/>
      </a:accent6>
      <a:hlink>
        <a:srgbClr val="190069"/>
      </a:hlink>
      <a:folHlink>
        <a:srgbClr val="190069"/>
      </a:folHlink>
    </a:clrScheme>
    <a:fontScheme name="SCB">
      <a:majorFont>
        <a:latin typeface="PT Serif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boto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vart">
      <a:srgbClr val="000000"/>
    </a:custClr>
    <a:custClr name="Lila mellan">
      <a:srgbClr val="DE82DC"/>
    </a:custClr>
    <a:custClr name="Lila ljus">
      <a:srgbClr val="F0C3E6"/>
    </a:custClr>
    <a:custClr name="D Stödlinjer">
      <a:srgbClr val="D3D3EF"/>
    </a:custClr>
    <a:custClr name="Primärblå">
      <a:srgbClr val="1E00BE"/>
    </a:custClr>
    <a:custClr name="Lila ljus">
      <a:srgbClr val="F0C3E6"/>
    </a:custClr>
    <a:custClr name="Primärblå">
      <a:srgbClr val="1E00BE"/>
    </a:custClr>
    <a:custClr name="Grön ljus">
      <a:srgbClr val="CDF0B4"/>
    </a:custClr>
    <a:custClr name="Primärblå">
      <a:srgbClr val="1E00BE"/>
    </a:custClr>
    <a:custClr name="Lila mellan">
      <a:srgbClr val="C86EC8"/>
    </a:custClr>
    <a:custClr name="Grå">
      <a:srgbClr val="878782"/>
    </a:custClr>
    <a:custClr name="Grön mellan">
      <a:srgbClr val="87CD78"/>
    </a:custClr>
    <a:custClr name="Grön ljus">
      <a:srgbClr val="CDF0B4"/>
    </a:custClr>
    <a:custClr>
      <a:srgbClr val="FFFFFF"/>
    </a:custClr>
    <a:custClr name="D Primärblå mellan">
      <a:srgbClr val="D2CCF2"/>
    </a:custClr>
    <a:custClr name="D Gul">
      <a:srgbClr val="FFB309"/>
    </a:custClr>
    <a:custClr name="D Primärblå mellan">
      <a:srgbClr val="D2CCF2"/>
    </a:custClr>
    <a:custClr name="Lila">
      <a:srgbClr val="91289B"/>
    </a:custClr>
    <a:custClr name="Blå">
      <a:srgbClr val="0AAFEB"/>
    </a:custClr>
    <a:custClr name="Röd mellan">
      <a:srgbClr val="FF8C69"/>
    </a:custClr>
    <a:custClr name="Grå mellan">
      <a:srgbClr val="C8C8C3"/>
    </a:custClr>
    <a:custClr name="Röd mellan">
      <a:srgbClr val="FF8C69"/>
    </a:custClr>
    <a:custClr name="Röd ljus">
      <a:srgbClr val="FFCDB9"/>
    </a:custClr>
    <a:custClr>
      <a:srgbClr val="FFFFFF"/>
    </a:custClr>
    <a:custClr name="Grön">
      <a:srgbClr val="329B46"/>
    </a:custClr>
    <a:custClr name="Gul mellan">
      <a:srgbClr val="FFDC82"/>
    </a:custClr>
    <a:custClr name="D Primärblå ljus">
      <a:srgbClr val="EDEDFF"/>
    </a:custClr>
    <a:custClr name="Lila mellan">
      <a:srgbClr val="C86EC8"/>
    </a:custClr>
    <a:custClr name="Röd">
      <a:srgbClr val="F05A3C"/>
    </a:custClr>
    <a:custClr name="Lila">
      <a:srgbClr val="91289B"/>
    </a:custClr>
    <a:custClr name="Grå ljus">
      <a:srgbClr val="E6E6E1"/>
    </a:custClr>
    <a:custClr name="Gul mellan">
      <a:srgbClr val="FFD478"/>
    </a:custClr>
    <a:custClr name="Gul ljus">
      <a:srgbClr val="FFF0B9"/>
    </a:custClr>
    <a:custClr>
      <a:srgbClr val="FFFFFF"/>
    </a:custClr>
    <a:custClr name="D Grön mellan">
      <a:srgbClr val="70DC69"/>
    </a:custClr>
    <a:custClr>
      <a:srgbClr val="FFFFFF"/>
    </a:custClr>
    <a:custClr name="Grön">
      <a:srgbClr val="329B46"/>
    </a:custClr>
    <a:custClr name="Lila ljus">
      <a:srgbClr val="F0C3E6"/>
    </a:custClr>
    <a:custClr name="Grå">
      <a:srgbClr val="878782"/>
    </a:custClr>
    <a:custClr>
      <a:srgbClr val="FFFFFF"/>
    </a:custClr>
    <a:custClr name="Vit">
      <a:srgbClr val="FFFFFF"/>
    </a:custClr>
    <a:custClr name="Blå mellan">
      <a:srgbClr val="64CDFA"/>
    </a:custClr>
    <a:custClr name="Blå ljus">
      <a:srgbClr val="B4E6FD"/>
    </a:custClr>
    <a:custClr>
      <a:srgbClr val="FFFFFF"/>
    </a:custClr>
    <a:custClr name="Lila">
      <a:srgbClr val="91289B"/>
    </a:custClr>
    <a:custClr>
      <a:srgbClr val="FFFFFF"/>
    </a:custClr>
    <a:custClr name="D Grön mellan">
      <a:srgbClr val="70DC69"/>
    </a:custClr>
    <a:custClr>
      <a:srgbClr val="FFFFFF"/>
    </a:custClr>
    <a:custClr name="D Gul">
      <a:srgbClr val="FFB309"/>
    </a:custClr>
    <a:custClr>
      <a:srgbClr val="FFFFFF"/>
    </a:custClr>
  </a:custClrLst>
  <a:extLst>
    <a:ext uri="{05A4C25C-085E-4340-85A3-A5531E510DB2}">
      <thm15:themeFamily xmlns:thm15="http://schemas.microsoft.com/office/thememl/2012/main" name="SCB.potx" id="{AA62B421-DFC6-49E6-9186-CFB6F6BA56F3}" vid="{EEDB6A93-957D-4EEB-A1A4-6730F614A23D}"/>
    </a:ext>
  </a:extLst>
</a:theme>
</file>

<file path=ppt/theme/theme3.xml><?xml version="1.0" encoding="utf-8"?>
<a:theme xmlns:a="http://schemas.openxmlformats.org/drawingml/2006/main" name="2_SCB">
  <a:themeElements>
    <a:clrScheme name="SCB">
      <a:dk1>
        <a:sysClr val="windowText" lastClr="000000"/>
      </a:dk1>
      <a:lt1>
        <a:sysClr val="window" lastClr="FFFFFF"/>
      </a:lt1>
      <a:dk2>
        <a:srgbClr val="1E00BE"/>
      </a:dk2>
      <a:lt2>
        <a:srgbClr val="FFFFFF"/>
      </a:lt2>
      <a:accent1>
        <a:srgbClr val="91289B"/>
      </a:accent1>
      <a:accent2>
        <a:srgbClr val="329B46"/>
      </a:accent2>
      <a:accent3>
        <a:srgbClr val="F05A3C"/>
      </a:accent3>
      <a:accent4>
        <a:srgbClr val="FFBE2D"/>
      </a:accent4>
      <a:accent5>
        <a:srgbClr val="0AAFEB"/>
      </a:accent5>
      <a:accent6>
        <a:srgbClr val="878782"/>
      </a:accent6>
      <a:hlink>
        <a:srgbClr val="190069"/>
      </a:hlink>
      <a:folHlink>
        <a:srgbClr val="190069"/>
      </a:folHlink>
    </a:clrScheme>
    <a:fontScheme name="SCB">
      <a:majorFont>
        <a:latin typeface="PT Serif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boto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vart">
      <a:srgbClr val="000000"/>
    </a:custClr>
    <a:custClr name="Lila mellan">
      <a:srgbClr val="C86EC8"/>
    </a:custClr>
    <a:custClr name="Lila ljus">
      <a:srgbClr val="F0C3E6"/>
    </a:custClr>
    <a:custClr name="D Stödlinjer">
      <a:srgbClr val="D3D3EF"/>
    </a:custClr>
    <a:custClr name="Primärblå">
      <a:srgbClr val="1E00BE"/>
    </a:custClr>
    <a:custClr name="Lila ljus">
      <a:srgbClr val="F0C3E6"/>
    </a:custClr>
    <a:custClr name="Primärblå">
      <a:srgbClr val="1E00BE"/>
    </a:custClr>
    <a:custClr name="Grön ljus">
      <a:srgbClr val="CDF0B4"/>
    </a:custClr>
    <a:custClr name="Primärblå">
      <a:srgbClr val="1E00BE"/>
    </a:custClr>
    <a:custClr name="Lila mellan">
      <a:srgbClr val="C86EC8"/>
    </a:custClr>
    <a:custClr name="Grå">
      <a:srgbClr val="878782"/>
    </a:custClr>
    <a:custClr name="Grön mellan">
      <a:srgbClr val="73C36E"/>
    </a:custClr>
    <a:custClr name="Grön ljus">
      <a:srgbClr val="CDF0B4"/>
    </a:custClr>
    <a:custClr>
      <a:srgbClr val="FFFFFF"/>
    </a:custClr>
    <a:custClr name="D Primärblå mellan">
      <a:srgbClr val="D2CCF2"/>
    </a:custClr>
    <a:custClr name="D Gul">
      <a:srgbClr val="FFB309"/>
    </a:custClr>
    <a:custClr name="D Primärblå mellan">
      <a:srgbClr val="D2CCF2"/>
    </a:custClr>
    <a:custClr name="Lila">
      <a:srgbClr val="91289B"/>
    </a:custClr>
    <a:custClr name="Blå">
      <a:srgbClr val="0AAFEB"/>
    </a:custClr>
    <a:custClr name="Röd mellan">
      <a:srgbClr val="FF8C69"/>
    </a:custClr>
    <a:custClr name="Grå mellan">
      <a:srgbClr val="C8C8C3"/>
    </a:custClr>
    <a:custClr name="Röd mellan">
      <a:srgbClr val="FF8C69"/>
    </a:custClr>
    <a:custClr name="Röd ljus">
      <a:srgbClr val="FFCDB9"/>
    </a:custClr>
    <a:custClr>
      <a:srgbClr val="FFFFFF"/>
    </a:custClr>
    <a:custClr name="Grön">
      <a:srgbClr val="329B46"/>
    </a:custClr>
    <a:custClr name="Gul mellan">
      <a:srgbClr val="FFDC82"/>
    </a:custClr>
    <a:custClr name="D Primärblå ljus">
      <a:srgbClr val="EDEDFF"/>
    </a:custClr>
    <a:custClr name="Lila mellan">
      <a:srgbClr val="C86EC8"/>
    </a:custClr>
    <a:custClr name="Röd">
      <a:srgbClr val="F05A3C"/>
    </a:custClr>
    <a:custClr name="Lila">
      <a:srgbClr val="91289B"/>
    </a:custClr>
    <a:custClr name="Grå ljus">
      <a:srgbClr val="E6E6E1"/>
    </a:custClr>
    <a:custClr name="Gul mellan">
      <a:srgbClr val="FFDC82"/>
    </a:custClr>
    <a:custClr name="Gul ljus">
      <a:srgbClr val="FFF0B9"/>
    </a:custClr>
    <a:custClr>
      <a:srgbClr val="FFFFFF"/>
    </a:custClr>
    <a:custClr name="D Grön mellan">
      <a:srgbClr val="70DC69"/>
    </a:custClr>
    <a:custClr>
      <a:srgbClr val="FFFFFF"/>
    </a:custClr>
    <a:custClr name="Grön">
      <a:srgbClr val="329B46"/>
    </a:custClr>
    <a:custClr name="Lila ljus">
      <a:srgbClr val="F0C3E6"/>
    </a:custClr>
    <a:custClr name="Grå">
      <a:srgbClr val="878782"/>
    </a:custClr>
    <a:custClr>
      <a:srgbClr val="FFFFFF"/>
    </a:custClr>
    <a:custClr name="Vit">
      <a:srgbClr val="FFFFFF"/>
    </a:custClr>
    <a:custClr name="Blå mellan">
      <a:srgbClr val="64CDFA"/>
    </a:custClr>
    <a:custClr name="Blå ljus">
      <a:srgbClr val="B4E6FD"/>
    </a:custClr>
    <a:custClr>
      <a:srgbClr val="FFFFFF"/>
    </a:custClr>
    <a:custClr name="Lila">
      <a:srgbClr val="91289B"/>
    </a:custClr>
    <a:custClr>
      <a:srgbClr val="FFFFFF"/>
    </a:custClr>
    <a:custClr name="D Grön mellan">
      <a:srgbClr val="70DC69"/>
    </a:custClr>
    <a:custClr>
      <a:srgbClr val="FFFFFF"/>
    </a:custClr>
    <a:custClr name="D Gul">
      <a:srgbClr val="FFB309"/>
    </a:custClr>
    <a:custClr>
      <a:srgbClr val="FFFFFF"/>
    </a:custClr>
  </a:custClrLst>
  <a:extLst>
    <a:ext uri="{05A4C25C-085E-4340-85A3-A5531E510DB2}">
      <thm15:themeFamily xmlns:thm15="http://schemas.microsoft.com/office/thememl/2012/main" name="Blank.potx" id="{1A86C2B1-A03E-493C-BAC0-707444A02736}" vid="{8EF76FA9-0A26-4865-B3A4-6580CBBBD479}"/>
    </a:ext>
  </a:extLst>
</a:theme>
</file>

<file path=ppt/theme/theme4.xml><?xml version="1.0" encoding="utf-8"?>
<a:theme xmlns:a="http://schemas.openxmlformats.org/drawingml/2006/main" name="Default">
  <a:themeElements>
    <a:clrScheme name="SCB">
      <a:dk1>
        <a:sysClr val="windowText" lastClr="000000"/>
      </a:dk1>
      <a:lt1>
        <a:sysClr val="window" lastClr="FFFFFF"/>
      </a:lt1>
      <a:dk2>
        <a:srgbClr val="1E00BE"/>
      </a:dk2>
      <a:lt2>
        <a:srgbClr val="FFFFFF"/>
      </a:lt2>
      <a:accent1>
        <a:srgbClr val="91289B"/>
      </a:accent1>
      <a:accent2>
        <a:srgbClr val="329B46"/>
      </a:accent2>
      <a:accent3>
        <a:srgbClr val="F05A3C"/>
      </a:accent3>
      <a:accent4>
        <a:srgbClr val="FFBE2D"/>
      </a:accent4>
      <a:accent5>
        <a:srgbClr val="0AAFEB"/>
      </a:accent5>
      <a:accent6>
        <a:srgbClr val="878782"/>
      </a:accent6>
      <a:hlink>
        <a:srgbClr val="190069"/>
      </a:hlink>
      <a:folHlink>
        <a:srgbClr val="19006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vart">
      <a:srgbClr val="000000"/>
    </a:custClr>
    <a:custClr name="Lila mellan">
      <a:srgbClr val="DE82DC"/>
    </a:custClr>
    <a:custClr name="Lila ljus">
      <a:srgbClr val="F0C3E6"/>
    </a:custClr>
    <a:custClr name="D Stödlinjer">
      <a:srgbClr val="D3D3EF"/>
    </a:custClr>
    <a:custClr name="Primärblå">
      <a:srgbClr val="1E00BE"/>
    </a:custClr>
    <a:custClr name="Lila ljus">
      <a:srgbClr val="F0C3E6"/>
    </a:custClr>
    <a:custClr name="Primärblå">
      <a:srgbClr val="1E00BE"/>
    </a:custClr>
    <a:custClr name="Grön ljus">
      <a:srgbClr val="CDF0B4"/>
    </a:custClr>
    <a:custClr name="Primärblå">
      <a:srgbClr val="1E00BE"/>
    </a:custClr>
    <a:custClr name="Lila mellan">
      <a:srgbClr val="C86EC8"/>
    </a:custClr>
    <a:custClr name="Grå">
      <a:srgbClr val="878782"/>
    </a:custClr>
    <a:custClr name="Grön mellan">
      <a:srgbClr val="87CD78"/>
    </a:custClr>
    <a:custClr name="Grön ljus">
      <a:srgbClr val="CDF0B4"/>
    </a:custClr>
    <a:custClr>
      <a:srgbClr val="FFFFFF"/>
    </a:custClr>
    <a:custClr name="D Primärblå mellan">
      <a:srgbClr val="D2CCF2"/>
    </a:custClr>
    <a:custClr name="D Gul">
      <a:srgbClr val="FFB309"/>
    </a:custClr>
    <a:custClr name="D Primärblå mellan">
      <a:srgbClr val="D2CCF2"/>
    </a:custClr>
    <a:custClr name="Lila">
      <a:srgbClr val="91289B"/>
    </a:custClr>
    <a:custClr name="Blå">
      <a:srgbClr val="0AAFEB"/>
    </a:custClr>
    <a:custClr name="Röd mellan">
      <a:srgbClr val="FF8C69"/>
    </a:custClr>
    <a:custClr name="Grå mellan">
      <a:srgbClr val="C8C8C3"/>
    </a:custClr>
    <a:custClr name="Röd mellan">
      <a:srgbClr val="FF8C69"/>
    </a:custClr>
    <a:custClr name="Röd ljus">
      <a:srgbClr val="FFCDB9"/>
    </a:custClr>
    <a:custClr>
      <a:srgbClr val="FFFFFF"/>
    </a:custClr>
    <a:custClr name="Grön">
      <a:srgbClr val="329B46"/>
    </a:custClr>
    <a:custClr name="Gul mellan">
      <a:srgbClr val="FFDC82"/>
    </a:custClr>
    <a:custClr name="D Primärblå ljus">
      <a:srgbClr val="EDEDFF"/>
    </a:custClr>
    <a:custClr name="Lila mellan">
      <a:srgbClr val="C86EC8"/>
    </a:custClr>
    <a:custClr name="Röd">
      <a:srgbClr val="F05A3C"/>
    </a:custClr>
    <a:custClr name="Lila">
      <a:srgbClr val="91289B"/>
    </a:custClr>
    <a:custClr name="Grå ljus">
      <a:srgbClr val="E6E6E1"/>
    </a:custClr>
    <a:custClr name="Gul mellan">
      <a:srgbClr val="FFD478"/>
    </a:custClr>
    <a:custClr name="Gul ljus">
      <a:srgbClr val="FFF0B9"/>
    </a:custClr>
    <a:custClr>
      <a:srgbClr val="FFFFFF"/>
    </a:custClr>
    <a:custClr name="D Grön mellan">
      <a:srgbClr val="70DC69"/>
    </a:custClr>
    <a:custClr>
      <a:srgbClr val="FFFFFF"/>
    </a:custClr>
    <a:custClr name="Grön">
      <a:srgbClr val="329B46"/>
    </a:custClr>
    <a:custClr name="Lila ljus">
      <a:srgbClr val="F0C3E6"/>
    </a:custClr>
    <a:custClr name="Grå">
      <a:srgbClr val="878782"/>
    </a:custClr>
    <a:custClr>
      <a:srgbClr val="FFFFFF"/>
    </a:custClr>
    <a:custClr name="Vit">
      <a:srgbClr val="FFFFFF"/>
    </a:custClr>
    <a:custClr name="Blå mellan">
      <a:srgbClr val="64CDFA"/>
    </a:custClr>
    <a:custClr name="Blå ljus">
      <a:srgbClr val="B4E6FD"/>
    </a:custClr>
    <a:custClr>
      <a:srgbClr val="FFFFFF"/>
    </a:custClr>
    <a:custClr name="Lila">
      <a:srgbClr val="91289B"/>
    </a:custClr>
    <a:custClr>
      <a:srgbClr val="FFFFFF"/>
    </a:custClr>
    <a:custClr name="D Grön mellan">
      <a:srgbClr val="70DC69"/>
    </a:custClr>
    <a:custClr>
      <a:srgbClr val="FFFFFF"/>
    </a:custClr>
    <a:custClr name="D Gul">
      <a:srgbClr val="FFB309"/>
    </a:custClr>
    <a:custClr>
      <a:srgbClr val="FFFFFF"/>
    </a:custClr>
  </a:custClrLst>
  <a:extLst>
    <a:ext uri="{05A4C25C-085E-4340-85A3-A5531E510DB2}">
      <thm15:themeFamily xmlns:thm15="http://schemas.microsoft.com/office/thememl/2012/main" name="Default" id="{C87DB9DA-02A5-4140-BC65-5F528FB97C53}" vid="{F1766795-0814-4FFD-B318-26DA62B636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413</TotalTime>
  <Words>327</Words>
  <Application>Microsoft Office PowerPoint</Application>
  <PresentationFormat>Bredbild</PresentationFormat>
  <Paragraphs>55</Paragraphs>
  <Slides>10</Slides>
  <Notes>4</Notes>
  <HiddenSlides>0</HiddenSlides>
  <MMClips>0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3</vt:i4>
      </vt:variant>
      <vt:variant>
        <vt:lpstr>Bildrubriker</vt:lpstr>
      </vt:variant>
      <vt:variant>
        <vt:i4>10</vt:i4>
      </vt:variant>
    </vt:vector>
  </HeadingPairs>
  <TitlesOfParts>
    <vt:vector size="18" baseType="lpstr">
      <vt:lpstr>Arial</vt:lpstr>
      <vt:lpstr>Calibri</vt:lpstr>
      <vt:lpstr>Corbel</vt:lpstr>
      <vt:lpstr>PT Serif</vt:lpstr>
      <vt:lpstr>Roboto</vt:lpstr>
      <vt:lpstr>SCB</vt:lpstr>
      <vt:lpstr>1_SCB</vt:lpstr>
      <vt:lpstr>2_SCB</vt:lpstr>
      <vt:lpstr>Data för smart statistik</vt:lpstr>
      <vt:lpstr>Strategins insatsområden</vt:lpstr>
      <vt:lpstr>Datakvalitet och datasäkerhet</vt:lpstr>
      <vt:lpstr>Kvalitetsdimensioner för datakällor</vt:lpstr>
      <vt:lpstr>Mobildata – ny statistik</vt:lpstr>
      <vt:lpstr>Reflektioner så här långt</vt:lpstr>
      <vt:lpstr>Öppna data – föreskrifter</vt:lpstr>
      <vt:lpstr>SCB-FS 2002:16</vt:lpstr>
      <vt:lpstr>Öppna data – visualisering </vt:lpstr>
      <vt:lpstr>Frågor:  marie.haldorson@scb.se</vt:lpstr>
    </vt:vector>
  </TitlesOfParts>
  <Company>SCB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för smart statistik</dc:title>
  <dc:creator>Haldorson Marie ML/MA/LEDN-Ö</dc:creator>
  <cp:lastModifiedBy>Haldorson Marie ML/MA/LEDN-Ö</cp:lastModifiedBy>
  <cp:revision>8</cp:revision>
  <dcterms:created xsi:type="dcterms:W3CDTF">2022-02-07T13:09:11Z</dcterms:created>
  <dcterms:modified xsi:type="dcterms:W3CDTF">2022-05-03T05:19:33Z</dcterms:modified>
</cp:coreProperties>
</file>